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6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57" r:id="rId3"/>
    <p:sldId id="338" r:id="rId4"/>
    <p:sldId id="358" r:id="rId5"/>
    <p:sldId id="342" r:id="rId6"/>
    <p:sldId id="343" r:id="rId7"/>
    <p:sldId id="360" r:id="rId8"/>
    <p:sldId id="361" r:id="rId9"/>
    <p:sldId id="363" r:id="rId10"/>
    <p:sldId id="362" r:id="rId11"/>
    <p:sldId id="347" r:id="rId12"/>
    <p:sldId id="346" r:id="rId13"/>
    <p:sldId id="340" r:id="rId14"/>
    <p:sldId id="354" r:id="rId15"/>
    <p:sldId id="353" r:id="rId16"/>
    <p:sldId id="352" r:id="rId17"/>
    <p:sldId id="351" r:id="rId18"/>
    <p:sldId id="350" r:id="rId19"/>
    <p:sldId id="356" r:id="rId20"/>
    <p:sldId id="359" r:id="rId21"/>
    <p:sldId id="355" r:id="rId22"/>
    <p:sldId id="365" r:id="rId23"/>
    <p:sldId id="364" r:id="rId24"/>
    <p:sldId id="258" r:id="rId2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A94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0048D8-1643-A56C-FAE2-D83849E2A4A8}" v="5" dt="2024-10-15T13:56:54.925"/>
    <p1510:client id="{FEA685B3-57A3-4EF3-53A8-C0AB6C9A8EC1}" v="1" dt="2024-10-14T08:51:56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Slavec" userId="61ae62f6-9347-4590-919c-525d794b9530" providerId="ADAL" clId="{C28CA75B-1645-4F47-9459-C2FA672CB624}"/>
    <pc:docChg chg="undo redo custSel addSld delSld modSld sldOrd">
      <pc:chgData name="Ana Slavec" userId="61ae62f6-9347-4590-919c-525d794b9530" providerId="ADAL" clId="{C28CA75B-1645-4F47-9459-C2FA672CB624}" dt="2024-10-13T15:09:20.328" v="4852" actId="20577"/>
      <pc:docMkLst>
        <pc:docMk/>
      </pc:docMkLst>
      <pc:sldChg chg="modSp mod">
        <pc:chgData name="Ana Slavec" userId="61ae62f6-9347-4590-919c-525d794b9530" providerId="ADAL" clId="{C28CA75B-1645-4F47-9459-C2FA672CB624}" dt="2024-10-05T21:19:25.518" v="227" actId="20577"/>
        <pc:sldMkLst>
          <pc:docMk/>
          <pc:sldMk cId="0" sldId="256"/>
        </pc:sldMkLst>
        <pc:spChg chg="mod">
          <ac:chgData name="Ana Slavec" userId="61ae62f6-9347-4590-919c-525d794b9530" providerId="ADAL" clId="{C28CA75B-1645-4F47-9459-C2FA672CB624}" dt="2024-10-05T21:19:25.518" v="227" actId="20577"/>
          <ac:spMkLst>
            <pc:docMk/>
            <pc:sldMk cId="0" sldId="256"/>
            <ac:spMk id="4" creationId="{F086E02C-9871-4B45-B3D4-498E4602A668}"/>
          </ac:spMkLst>
        </pc:spChg>
      </pc:sldChg>
      <pc:sldChg chg="modSp add del mod setBg">
        <pc:chgData name="Ana Slavec" userId="61ae62f6-9347-4590-919c-525d794b9530" providerId="ADAL" clId="{C28CA75B-1645-4F47-9459-C2FA672CB624}" dt="2024-10-05T23:19:06.190" v="848"/>
        <pc:sldMkLst>
          <pc:docMk/>
          <pc:sldMk cId="3970149814" sldId="262"/>
        </pc:sldMkLst>
        <pc:spChg chg="mod">
          <ac:chgData name="Ana Slavec" userId="61ae62f6-9347-4590-919c-525d794b9530" providerId="ADAL" clId="{C28CA75B-1645-4F47-9459-C2FA672CB624}" dt="2024-10-05T23:19:04.500" v="847" actId="20577"/>
          <ac:spMkLst>
            <pc:docMk/>
            <pc:sldMk cId="3970149814" sldId="262"/>
            <ac:spMk id="2" creationId="{0F497024-3734-15E5-805B-C242A0B2C298}"/>
          </ac:spMkLst>
        </pc:spChg>
      </pc:sldChg>
      <pc:sldChg chg="addSp delSp modSp mod modNotesTx">
        <pc:chgData name="Ana Slavec" userId="61ae62f6-9347-4590-919c-525d794b9530" providerId="ADAL" clId="{C28CA75B-1645-4F47-9459-C2FA672CB624}" dt="2024-10-13T09:58:40.796" v="3699" actId="478"/>
        <pc:sldMkLst>
          <pc:docMk/>
          <pc:sldMk cId="570376056" sldId="338"/>
        </pc:sldMkLst>
        <pc:spChg chg="mod">
          <ac:chgData name="Ana Slavec" userId="61ae62f6-9347-4590-919c-525d794b9530" providerId="ADAL" clId="{C28CA75B-1645-4F47-9459-C2FA672CB624}" dt="2024-10-05T23:18:09.575" v="842" actId="20577"/>
          <ac:spMkLst>
            <pc:docMk/>
            <pc:sldMk cId="570376056" sldId="338"/>
            <ac:spMk id="2" creationId="{0CB10361-9BB7-4F13-8E65-67713434E45A}"/>
          </ac:spMkLst>
        </pc:spChg>
        <pc:spChg chg="mod">
          <ac:chgData name="Ana Slavec" userId="61ae62f6-9347-4590-919c-525d794b9530" providerId="ADAL" clId="{C28CA75B-1645-4F47-9459-C2FA672CB624}" dt="2024-10-13T09:44:39.035" v="3613" actId="1076"/>
          <ac:spMkLst>
            <pc:docMk/>
            <pc:sldMk cId="570376056" sldId="338"/>
            <ac:spMk id="3" creationId="{624EABF5-3A0D-4DAB-A7D8-55B3F221EF92}"/>
          </ac:spMkLst>
        </pc:spChg>
        <pc:spChg chg="mod">
          <ac:chgData name="Ana Slavec" userId="61ae62f6-9347-4590-919c-525d794b9530" providerId="ADAL" clId="{C28CA75B-1645-4F47-9459-C2FA672CB624}" dt="2024-10-13T09:56:35.877" v="3626" actId="1076"/>
          <ac:spMkLst>
            <pc:docMk/>
            <pc:sldMk cId="570376056" sldId="338"/>
            <ac:spMk id="5" creationId="{A9562970-6910-4154-A181-B1BA07AA3270}"/>
          </ac:spMkLst>
        </pc:spChg>
        <pc:spChg chg="add del mod">
          <ac:chgData name="Ana Slavec" userId="61ae62f6-9347-4590-919c-525d794b9530" providerId="ADAL" clId="{C28CA75B-1645-4F47-9459-C2FA672CB624}" dt="2024-10-13T09:58:40.796" v="3699" actId="478"/>
          <ac:spMkLst>
            <pc:docMk/>
            <pc:sldMk cId="570376056" sldId="338"/>
            <ac:spMk id="9" creationId="{5B990388-1296-75B2-4BD1-3AED10CE7B85}"/>
          </ac:spMkLst>
        </pc:spChg>
        <pc:graphicFrameChg chg="add mod modGraphic">
          <ac:chgData name="Ana Slavec" userId="61ae62f6-9347-4590-919c-525d794b9530" providerId="ADAL" clId="{C28CA75B-1645-4F47-9459-C2FA672CB624}" dt="2024-10-13T09:58:19.522" v="3698" actId="20577"/>
          <ac:graphicFrameMkLst>
            <pc:docMk/>
            <pc:sldMk cId="570376056" sldId="338"/>
            <ac:graphicFrameMk id="7" creationId="{FCC02FF3-FE48-A041-F09E-3A0191ACBF82}"/>
          </ac:graphicFrameMkLst>
        </pc:graphicFrameChg>
        <pc:picChg chg="add del mod">
          <ac:chgData name="Ana Slavec" userId="61ae62f6-9347-4590-919c-525d794b9530" providerId="ADAL" clId="{C28CA75B-1645-4F47-9459-C2FA672CB624}" dt="2024-10-13T09:55:26.666" v="3620" actId="478"/>
          <ac:picMkLst>
            <pc:docMk/>
            <pc:sldMk cId="570376056" sldId="338"/>
            <ac:picMk id="6" creationId="{BCB9276E-89AF-53AF-90A2-912A88C7AE28}"/>
          </ac:picMkLst>
        </pc:picChg>
        <pc:picChg chg="add del mod">
          <ac:chgData name="Ana Slavec" userId="61ae62f6-9347-4590-919c-525d794b9530" providerId="ADAL" clId="{C28CA75B-1645-4F47-9459-C2FA672CB624}" dt="2024-10-13T09:55:06.162" v="3618" actId="478"/>
          <ac:picMkLst>
            <pc:docMk/>
            <pc:sldMk cId="570376056" sldId="338"/>
            <ac:picMk id="1026" creationId="{894DBE2D-3C16-DC18-5A32-4A76BA40347C}"/>
          </ac:picMkLst>
        </pc:picChg>
        <pc:picChg chg="del">
          <ac:chgData name="Ana Slavec" userId="61ae62f6-9347-4590-919c-525d794b9530" providerId="ADAL" clId="{C28CA75B-1645-4F47-9459-C2FA672CB624}" dt="2024-10-13T09:42:32.661" v="3608" actId="478"/>
          <ac:picMkLst>
            <pc:docMk/>
            <pc:sldMk cId="570376056" sldId="338"/>
            <ac:picMk id="2050" creationId="{2EC6B850-1C26-5C32-44CE-D644CF48CEDF}"/>
          </ac:picMkLst>
        </pc:picChg>
      </pc:sldChg>
      <pc:sldChg chg="del">
        <pc:chgData name="Ana Slavec" userId="61ae62f6-9347-4590-919c-525d794b9530" providerId="ADAL" clId="{C28CA75B-1645-4F47-9459-C2FA672CB624}" dt="2024-10-05T20:57:23.361" v="139" actId="47"/>
        <pc:sldMkLst>
          <pc:docMk/>
          <pc:sldMk cId="2458018475" sldId="339"/>
        </pc:sldMkLst>
      </pc:sldChg>
      <pc:sldChg chg="addSp delSp modSp mod">
        <pc:chgData name="Ana Slavec" userId="61ae62f6-9347-4590-919c-525d794b9530" providerId="ADAL" clId="{C28CA75B-1645-4F47-9459-C2FA672CB624}" dt="2024-10-06T00:45:13.123" v="1718" actId="1076"/>
        <pc:sldMkLst>
          <pc:docMk/>
          <pc:sldMk cId="2166714897" sldId="340"/>
        </pc:sldMkLst>
        <pc:spChg chg="add del">
          <ac:chgData name="Ana Slavec" userId="61ae62f6-9347-4590-919c-525d794b9530" providerId="ADAL" clId="{C28CA75B-1645-4F47-9459-C2FA672CB624}" dt="2024-10-06T00:44:40.759" v="1708" actId="22"/>
          <ac:spMkLst>
            <pc:docMk/>
            <pc:sldMk cId="2166714897" sldId="340"/>
            <ac:spMk id="7" creationId="{4F17264A-6CD0-1102-D35E-A34BB532E44F}"/>
          </ac:spMkLst>
        </pc:spChg>
        <pc:spChg chg="add mod">
          <ac:chgData name="Ana Slavec" userId="61ae62f6-9347-4590-919c-525d794b9530" providerId="ADAL" clId="{C28CA75B-1645-4F47-9459-C2FA672CB624}" dt="2024-10-06T00:45:13.123" v="1718" actId="1076"/>
          <ac:spMkLst>
            <pc:docMk/>
            <pc:sldMk cId="2166714897" sldId="340"/>
            <ac:spMk id="8" creationId="{3B71649E-5A86-2FDA-18EC-201D0F68721E}"/>
          </ac:spMkLst>
        </pc:spChg>
        <pc:picChg chg="mod">
          <ac:chgData name="Ana Slavec" userId="61ae62f6-9347-4590-919c-525d794b9530" providerId="ADAL" clId="{C28CA75B-1645-4F47-9459-C2FA672CB624}" dt="2024-10-06T00:44:59.488" v="1716" actId="1076"/>
          <ac:picMkLst>
            <pc:docMk/>
            <pc:sldMk cId="2166714897" sldId="340"/>
            <ac:picMk id="4" creationId="{9D364B10-5A5C-DCBA-1D80-211E6F7F67FC}"/>
          </ac:picMkLst>
        </pc:picChg>
      </pc:sldChg>
      <pc:sldChg chg="del">
        <pc:chgData name="Ana Slavec" userId="61ae62f6-9347-4590-919c-525d794b9530" providerId="ADAL" clId="{C28CA75B-1645-4F47-9459-C2FA672CB624}" dt="2024-10-05T20:46:27.557" v="0" actId="47"/>
        <pc:sldMkLst>
          <pc:docMk/>
          <pc:sldMk cId="3893982718" sldId="341"/>
        </pc:sldMkLst>
      </pc:sldChg>
      <pc:sldChg chg="modSp mod modNotesTx">
        <pc:chgData name="Ana Slavec" userId="61ae62f6-9347-4590-919c-525d794b9530" providerId="ADAL" clId="{C28CA75B-1645-4F47-9459-C2FA672CB624}" dt="2024-10-13T11:10:01.449" v="3850" actId="20577"/>
        <pc:sldMkLst>
          <pc:docMk/>
          <pc:sldMk cId="1212763305" sldId="342"/>
        </pc:sldMkLst>
        <pc:spChg chg="mod">
          <ac:chgData name="Ana Slavec" userId="61ae62f6-9347-4590-919c-525d794b9530" providerId="ADAL" clId="{C28CA75B-1645-4F47-9459-C2FA672CB624}" dt="2024-10-13T10:38:35.541" v="3769" actId="14100"/>
          <ac:spMkLst>
            <pc:docMk/>
            <pc:sldMk cId="1212763305" sldId="342"/>
            <ac:spMk id="3" creationId="{624EABF5-3A0D-4DAB-A7D8-55B3F221EF92}"/>
          </ac:spMkLst>
        </pc:spChg>
      </pc:sldChg>
      <pc:sldChg chg="modSp mod">
        <pc:chgData name="Ana Slavec" userId="61ae62f6-9347-4590-919c-525d794b9530" providerId="ADAL" clId="{C28CA75B-1645-4F47-9459-C2FA672CB624}" dt="2024-10-06T00:02:43.088" v="1428" actId="114"/>
        <pc:sldMkLst>
          <pc:docMk/>
          <pc:sldMk cId="4030699898" sldId="343"/>
        </pc:sldMkLst>
        <pc:spChg chg="mod">
          <ac:chgData name="Ana Slavec" userId="61ae62f6-9347-4590-919c-525d794b9530" providerId="ADAL" clId="{C28CA75B-1645-4F47-9459-C2FA672CB624}" dt="2024-10-06T00:02:43.088" v="1428" actId="114"/>
          <ac:spMkLst>
            <pc:docMk/>
            <pc:sldMk cId="4030699898" sldId="343"/>
            <ac:spMk id="3" creationId="{624EABF5-3A0D-4DAB-A7D8-55B3F221EF92}"/>
          </ac:spMkLst>
        </pc:spChg>
      </pc:sldChg>
      <pc:sldChg chg="del">
        <pc:chgData name="Ana Slavec" userId="61ae62f6-9347-4590-919c-525d794b9530" providerId="ADAL" clId="{C28CA75B-1645-4F47-9459-C2FA672CB624}" dt="2024-10-05T21:00:53.221" v="194" actId="2696"/>
        <pc:sldMkLst>
          <pc:docMk/>
          <pc:sldMk cId="4276926884" sldId="344"/>
        </pc:sldMkLst>
      </pc:sldChg>
      <pc:sldChg chg="addSp delSp modSp mod">
        <pc:chgData name="Ana Slavec" userId="61ae62f6-9347-4590-919c-525d794b9530" providerId="ADAL" clId="{C28CA75B-1645-4F47-9459-C2FA672CB624}" dt="2024-10-13T15:09:20.328" v="4852" actId="20577"/>
        <pc:sldMkLst>
          <pc:docMk/>
          <pc:sldMk cId="924200536" sldId="346"/>
        </pc:sldMkLst>
        <pc:spChg chg="mod">
          <ac:chgData name="Ana Slavec" userId="61ae62f6-9347-4590-919c-525d794b9530" providerId="ADAL" clId="{C28CA75B-1645-4F47-9459-C2FA672CB624}" dt="2024-10-13T14:55:53.479" v="4344" actId="20577"/>
          <ac:spMkLst>
            <pc:docMk/>
            <pc:sldMk cId="924200536" sldId="346"/>
            <ac:spMk id="2" creationId="{0CB10361-9BB7-4F13-8E65-67713434E45A}"/>
          </ac:spMkLst>
        </pc:spChg>
        <pc:spChg chg="mod">
          <ac:chgData name="Ana Slavec" userId="61ae62f6-9347-4590-919c-525d794b9530" providerId="ADAL" clId="{C28CA75B-1645-4F47-9459-C2FA672CB624}" dt="2024-10-13T15:09:20.328" v="4852" actId="20577"/>
          <ac:spMkLst>
            <pc:docMk/>
            <pc:sldMk cId="924200536" sldId="346"/>
            <ac:spMk id="3" creationId="{624EABF5-3A0D-4DAB-A7D8-55B3F221EF92}"/>
          </ac:spMkLst>
        </pc:spChg>
        <pc:spChg chg="del mod">
          <ac:chgData name="Ana Slavec" userId="61ae62f6-9347-4590-919c-525d794b9530" providerId="ADAL" clId="{C28CA75B-1645-4F47-9459-C2FA672CB624}" dt="2024-10-13T14:58:37.415" v="4446" actId="478"/>
          <ac:spMkLst>
            <pc:docMk/>
            <pc:sldMk cId="924200536" sldId="346"/>
            <ac:spMk id="5" creationId="{A9562970-6910-4154-A181-B1BA07AA3270}"/>
          </ac:spMkLst>
        </pc:spChg>
        <pc:spChg chg="add del">
          <ac:chgData name="Ana Slavec" userId="61ae62f6-9347-4590-919c-525d794b9530" providerId="ADAL" clId="{C28CA75B-1645-4F47-9459-C2FA672CB624}" dt="2024-10-13T14:55:56.089" v="4346" actId="22"/>
          <ac:spMkLst>
            <pc:docMk/>
            <pc:sldMk cId="924200536" sldId="346"/>
            <ac:spMk id="6" creationId="{A2E1145C-914F-7A00-9764-5513E2557B6E}"/>
          </ac:spMkLst>
        </pc:spChg>
        <pc:spChg chg="add del">
          <ac:chgData name="Ana Slavec" userId="61ae62f6-9347-4590-919c-525d794b9530" providerId="ADAL" clId="{C28CA75B-1645-4F47-9459-C2FA672CB624}" dt="2024-10-13T14:56:00.754" v="4348" actId="22"/>
          <ac:spMkLst>
            <pc:docMk/>
            <pc:sldMk cId="924200536" sldId="346"/>
            <ac:spMk id="8" creationId="{632736CD-C96A-225E-CFBC-DA3DA4231594}"/>
          </ac:spMkLst>
        </pc:spChg>
        <pc:spChg chg="add del">
          <ac:chgData name="Ana Slavec" userId="61ae62f6-9347-4590-919c-525d794b9530" providerId="ADAL" clId="{C28CA75B-1645-4F47-9459-C2FA672CB624}" dt="2024-10-13T14:56:13.396" v="4350" actId="22"/>
          <ac:spMkLst>
            <pc:docMk/>
            <pc:sldMk cId="924200536" sldId="346"/>
            <ac:spMk id="10" creationId="{D3CC5FE2-EE8C-1246-FAD4-329C1DC8ED7C}"/>
          </ac:spMkLst>
        </pc:spChg>
        <pc:spChg chg="add mod">
          <ac:chgData name="Ana Slavec" userId="61ae62f6-9347-4590-919c-525d794b9530" providerId="ADAL" clId="{C28CA75B-1645-4F47-9459-C2FA672CB624}" dt="2024-10-13T15:08:58.471" v="4795" actId="1076"/>
          <ac:spMkLst>
            <pc:docMk/>
            <pc:sldMk cId="924200536" sldId="346"/>
            <ac:spMk id="12" creationId="{C705D9C2-D230-EC58-C8F7-D09E739E33EA}"/>
          </ac:spMkLst>
        </pc:spChg>
        <pc:spChg chg="add mod">
          <ac:chgData name="Ana Slavec" userId="61ae62f6-9347-4590-919c-525d794b9530" providerId="ADAL" clId="{C28CA75B-1645-4F47-9459-C2FA672CB624}" dt="2024-10-13T15:08:58.471" v="4795" actId="1076"/>
          <ac:spMkLst>
            <pc:docMk/>
            <pc:sldMk cId="924200536" sldId="346"/>
            <ac:spMk id="13" creationId="{A8297039-C103-2AD8-4461-7AA6E63EA0B8}"/>
          </ac:spMkLst>
        </pc:spChg>
        <pc:graphicFrameChg chg="add del mod ord modGraphic">
          <ac:chgData name="Ana Slavec" userId="61ae62f6-9347-4590-919c-525d794b9530" providerId="ADAL" clId="{C28CA75B-1645-4F47-9459-C2FA672CB624}" dt="2024-10-13T14:58:59.006" v="4453" actId="478"/>
          <ac:graphicFrameMkLst>
            <pc:docMk/>
            <pc:sldMk cId="924200536" sldId="346"/>
            <ac:graphicFrameMk id="11" creationId="{44D157DB-1ECF-5FB7-FD3B-142D5A6DAD26}"/>
          </ac:graphicFrameMkLst>
        </pc:graphicFrameChg>
      </pc:sldChg>
      <pc:sldChg chg="modSp mod modNotesTx">
        <pc:chgData name="Ana Slavec" userId="61ae62f6-9347-4590-919c-525d794b9530" providerId="ADAL" clId="{C28CA75B-1645-4F47-9459-C2FA672CB624}" dt="2024-10-13T15:06:39.053" v="4706" actId="20577"/>
        <pc:sldMkLst>
          <pc:docMk/>
          <pc:sldMk cId="3535684990" sldId="347"/>
        </pc:sldMkLst>
        <pc:spChg chg="mod">
          <ac:chgData name="Ana Slavec" userId="61ae62f6-9347-4590-919c-525d794b9530" providerId="ADAL" clId="{C28CA75B-1645-4F47-9459-C2FA672CB624}" dt="2024-10-13T15:06:39.053" v="4706" actId="20577"/>
          <ac:spMkLst>
            <pc:docMk/>
            <pc:sldMk cId="3535684990" sldId="347"/>
            <ac:spMk id="3" creationId="{624EABF5-3A0D-4DAB-A7D8-55B3F221EF92}"/>
          </ac:spMkLst>
        </pc:spChg>
        <pc:spChg chg="mod">
          <ac:chgData name="Ana Slavec" userId="61ae62f6-9347-4590-919c-525d794b9530" providerId="ADAL" clId="{C28CA75B-1645-4F47-9459-C2FA672CB624}" dt="2024-10-06T00:58:44.702" v="1788" actId="1076"/>
          <ac:spMkLst>
            <pc:docMk/>
            <pc:sldMk cId="3535684990" sldId="347"/>
            <ac:spMk id="6" creationId="{119A91CB-043B-B86A-F7D8-79A4B2EA6DC3}"/>
          </ac:spMkLst>
        </pc:spChg>
        <pc:picChg chg="mod">
          <ac:chgData name="Ana Slavec" userId="61ae62f6-9347-4590-919c-525d794b9530" providerId="ADAL" clId="{C28CA75B-1645-4F47-9459-C2FA672CB624}" dt="2024-10-06T00:58:40.195" v="1787" actId="1076"/>
          <ac:picMkLst>
            <pc:docMk/>
            <pc:sldMk cId="3535684990" sldId="347"/>
            <ac:picMk id="4" creationId="{40AF59E5-2762-0CBD-5206-5442136B4B9A}"/>
          </ac:picMkLst>
        </pc:picChg>
      </pc:sldChg>
      <pc:sldChg chg="modSp mod">
        <pc:chgData name="Ana Slavec" userId="61ae62f6-9347-4590-919c-525d794b9530" providerId="ADAL" clId="{C28CA75B-1645-4F47-9459-C2FA672CB624}" dt="2024-10-06T00:04:40.629" v="1431" actId="2711"/>
        <pc:sldMkLst>
          <pc:docMk/>
          <pc:sldMk cId="847716606" sldId="348"/>
        </pc:sldMkLst>
        <pc:spChg chg="mod">
          <ac:chgData name="Ana Slavec" userId="61ae62f6-9347-4590-919c-525d794b9530" providerId="ADAL" clId="{C28CA75B-1645-4F47-9459-C2FA672CB624}" dt="2024-10-06T00:04:40.629" v="1431" actId="2711"/>
          <ac:spMkLst>
            <pc:docMk/>
            <pc:sldMk cId="847716606" sldId="348"/>
            <ac:spMk id="3" creationId="{624EABF5-3A0D-4DAB-A7D8-55B3F221EF92}"/>
          </ac:spMkLst>
        </pc:spChg>
      </pc:sldChg>
      <pc:sldChg chg="del">
        <pc:chgData name="Ana Slavec" userId="61ae62f6-9347-4590-919c-525d794b9530" providerId="ADAL" clId="{C28CA75B-1645-4F47-9459-C2FA672CB624}" dt="2024-10-05T21:00:53.221" v="194" actId="2696"/>
        <pc:sldMkLst>
          <pc:docMk/>
          <pc:sldMk cId="1132948202" sldId="349"/>
        </pc:sldMkLst>
      </pc:sldChg>
      <pc:sldChg chg="add del setBg">
        <pc:chgData name="Ana Slavec" userId="61ae62f6-9347-4590-919c-525d794b9530" providerId="ADAL" clId="{C28CA75B-1645-4F47-9459-C2FA672CB624}" dt="2024-10-05T20:48:12.152" v="2"/>
        <pc:sldMkLst>
          <pc:docMk/>
          <pc:sldMk cId="171501959" sldId="350"/>
        </pc:sldMkLst>
      </pc:sldChg>
      <pc:sldChg chg="addSp modSp mod">
        <pc:chgData name="Ana Slavec" userId="61ae62f6-9347-4590-919c-525d794b9530" providerId="ADAL" clId="{C28CA75B-1645-4F47-9459-C2FA672CB624}" dt="2024-10-06T00:06:22.673" v="1448" actId="14100"/>
        <pc:sldMkLst>
          <pc:docMk/>
          <pc:sldMk cId="2169059451" sldId="350"/>
        </pc:sldMkLst>
        <pc:spChg chg="mod">
          <ac:chgData name="Ana Slavec" userId="61ae62f6-9347-4590-919c-525d794b9530" providerId="ADAL" clId="{C28CA75B-1645-4F47-9459-C2FA672CB624}" dt="2024-10-05T22:36:46.712" v="489" actId="20577"/>
          <ac:spMkLst>
            <pc:docMk/>
            <pc:sldMk cId="2169059451" sldId="350"/>
            <ac:spMk id="2" creationId="{0CB10361-9BB7-4F13-8E65-67713434E45A}"/>
          </ac:spMkLst>
        </pc:spChg>
        <pc:spChg chg="mod">
          <ac:chgData name="Ana Slavec" userId="61ae62f6-9347-4590-919c-525d794b9530" providerId="ADAL" clId="{C28CA75B-1645-4F47-9459-C2FA672CB624}" dt="2024-10-06T00:06:14.368" v="1447" actId="2711"/>
          <ac:spMkLst>
            <pc:docMk/>
            <pc:sldMk cId="2169059451" sldId="350"/>
            <ac:spMk id="3" creationId="{624EABF5-3A0D-4DAB-A7D8-55B3F221EF92}"/>
          </ac:spMkLst>
        </pc:spChg>
        <pc:picChg chg="add mod">
          <ac:chgData name="Ana Slavec" userId="61ae62f6-9347-4590-919c-525d794b9530" providerId="ADAL" clId="{C28CA75B-1645-4F47-9459-C2FA672CB624}" dt="2024-10-06T00:06:22.673" v="1448" actId="14100"/>
          <ac:picMkLst>
            <pc:docMk/>
            <pc:sldMk cId="2169059451" sldId="350"/>
            <ac:picMk id="4" creationId="{07701962-DB2B-EF08-9001-B09000D921A5}"/>
          </ac:picMkLst>
        </pc:picChg>
      </pc:sldChg>
      <pc:sldChg chg="addSp modSp mod">
        <pc:chgData name="Ana Slavec" userId="61ae62f6-9347-4590-919c-525d794b9530" providerId="ADAL" clId="{C28CA75B-1645-4F47-9459-C2FA672CB624}" dt="2024-10-06T00:06:06.881" v="1446" actId="14100"/>
        <pc:sldMkLst>
          <pc:docMk/>
          <pc:sldMk cId="479801216" sldId="351"/>
        </pc:sldMkLst>
        <pc:spChg chg="mod">
          <ac:chgData name="Ana Slavec" userId="61ae62f6-9347-4590-919c-525d794b9530" providerId="ADAL" clId="{C28CA75B-1645-4F47-9459-C2FA672CB624}" dt="2024-10-05T22:35:41.681" v="444" actId="14100"/>
          <ac:spMkLst>
            <pc:docMk/>
            <pc:sldMk cId="479801216" sldId="351"/>
            <ac:spMk id="2" creationId="{0CB10361-9BB7-4F13-8E65-67713434E45A}"/>
          </ac:spMkLst>
        </pc:spChg>
        <pc:spChg chg="mod">
          <ac:chgData name="Ana Slavec" userId="61ae62f6-9347-4590-919c-525d794b9530" providerId="ADAL" clId="{C28CA75B-1645-4F47-9459-C2FA672CB624}" dt="2024-10-06T00:05:58.947" v="1444" actId="2711"/>
          <ac:spMkLst>
            <pc:docMk/>
            <pc:sldMk cId="479801216" sldId="351"/>
            <ac:spMk id="3" creationId="{624EABF5-3A0D-4DAB-A7D8-55B3F221EF92}"/>
          </ac:spMkLst>
        </pc:spChg>
        <pc:picChg chg="add mod">
          <ac:chgData name="Ana Slavec" userId="61ae62f6-9347-4590-919c-525d794b9530" providerId="ADAL" clId="{C28CA75B-1645-4F47-9459-C2FA672CB624}" dt="2024-10-06T00:06:06.881" v="1446" actId="14100"/>
          <ac:picMkLst>
            <pc:docMk/>
            <pc:sldMk cId="479801216" sldId="351"/>
            <ac:picMk id="4" creationId="{67A43A0D-7752-D649-8983-9E6126E19468}"/>
          </ac:picMkLst>
        </pc:picChg>
      </pc:sldChg>
      <pc:sldChg chg="addSp modSp mod">
        <pc:chgData name="Ana Slavec" userId="61ae62f6-9347-4590-919c-525d794b9530" providerId="ADAL" clId="{C28CA75B-1645-4F47-9459-C2FA672CB624}" dt="2024-10-06T00:05:48.169" v="1442" actId="14100"/>
        <pc:sldMkLst>
          <pc:docMk/>
          <pc:sldMk cId="75755251" sldId="352"/>
        </pc:sldMkLst>
        <pc:spChg chg="mod">
          <ac:chgData name="Ana Slavec" userId="61ae62f6-9347-4590-919c-525d794b9530" providerId="ADAL" clId="{C28CA75B-1645-4F47-9459-C2FA672CB624}" dt="2024-10-05T21:42:12.512" v="317" actId="20577"/>
          <ac:spMkLst>
            <pc:docMk/>
            <pc:sldMk cId="75755251" sldId="352"/>
            <ac:spMk id="2" creationId="{0CB10361-9BB7-4F13-8E65-67713434E45A}"/>
          </ac:spMkLst>
        </pc:spChg>
        <pc:spChg chg="mod">
          <ac:chgData name="Ana Slavec" userId="61ae62f6-9347-4590-919c-525d794b9530" providerId="ADAL" clId="{C28CA75B-1645-4F47-9459-C2FA672CB624}" dt="2024-10-06T00:05:48.169" v="1442" actId="14100"/>
          <ac:spMkLst>
            <pc:docMk/>
            <pc:sldMk cId="75755251" sldId="352"/>
            <ac:spMk id="3" creationId="{624EABF5-3A0D-4DAB-A7D8-55B3F221EF92}"/>
          </ac:spMkLst>
        </pc:spChg>
        <pc:picChg chg="add mod">
          <ac:chgData name="Ana Slavec" userId="61ae62f6-9347-4590-919c-525d794b9530" providerId="ADAL" clId="{C28CA75B-1645-4F47-9459-C2FA672CB624}" dt="2024-10-06T00:05:24.788" v="1440" actId="14100"/>
          <ac:picMkLst>
            <pc:docMk/>
            <pc:sldMk cId="75755251" sldId="352"/>
            <ac:picMk id="4" creationId="{35CA4540-C96F-1956-BCF6-3227D925A326}"/>
          </ac:picMkLst>
        </pc:picChg>
      </pc:sldChg>
      <pc:sldChg chg="addSp modSp mod">
        <pc:chgData name="Ana Slavec" userId="61ae62f6-9347-4590-919c-525d794b9530" providerId="ADAL" clId="{C28CA75B-1645-4F47-9459-C2FA672CB624}" dt="2024-10-06T00:05:02.985" v="1434" actId="14100"/>
        <pc:sldMkLst>
          <pc:docMk/>
          <pc:sldMk cId="693634439" sldId="353"/>
        </pc:sldMkLst>
        <pc:spChg chg="mod">
          <ac:chgData name="Ana Slavec" userId="61ae62f6-9347-4590-919c-525d794b9530" providerId="ADAL" clId="{C28CA75B-1645-4F47-9459-C2FA672CB624}" dt="2024-10-05T21:40:39.304" v="272" actId="20577"/>
          <ac:spMkLst>
            <pc:docMk/>
            <pc:sldMk cId="693634439" sldId="353"/>
            <ac:spMk id="2" creationId="{0CB10361-9BB7-4F13-8E65-67713434E45A}"/>
          </ac:spMkLst>
        </pc:spChg>
        <pc:spChg chg="mod">
          <ac:chgData name="Ana Slavec" userId="61ae62f6-9347-4590-919c-525d794b9530" providerId="ADAL" clId="{C28CA75B-1645-4F47-9459-C2FA672CB624}" dt="2024-10-06T00:04:50.343" v="1432" actId="2711"/>
          <ac:spMkLst>
            <pc:docMk/>
            <pc:sldMk cId="693634439" sldId="353"/>
            <ac:spMk id="3" creationId="{624EABF5-3A0D-4DAB-A7D8-55B3F221EF92}"/>
          </ac:spMkLst>
        </pc:spChg>
        <pc:picChg chg="add mod">
          <ac:chgData name="Ana Slavec" userId="61ae62f6-9347-4590-919c-525d794b9530" providerId="ADAL" clId="{C28CA75B-1645-4F47-9459-C2FA672CB624}" dt="2024-10-06T00:05:02.985" v="1434" actId="14100"/>
          <ac:picMkLst>
            <pc:docMk/>
            <pc:sldMk cId="693634439" sldId="353"/>
            <ac:picMk id="4" creationId="{7E013E27-D2C5-EE1A-4D7D-1C342666423D}"/>
          </ac:picMkLst>
        </pc:picChg>
      </pc:sldChg>
      <pc:sldChg chg="addSp modSp mod">
        <pc:chgData name="Ana Slavec" userId="61ae62f6-9347-4590-919c-525d794b9530" providerId="ADAL" clId="{C28CA75B-1645-4F47-9459-C2FA672CB624}" dt="2024-10-05T21:40:21.577" v="247" actId="14100"/>
        <pc:sldMkLst>
          <pc:docMk/>
          <pc:sldMk cId="667223943" sldId="354"/>
        </pc:sldMkLst>
        <pc:spChg chg="mod">
          <ac:chgData name="Ana Slavec" userId="61ae62f6-9347-4590-919c-525d794b9530" providerId="ADAL" clId="{C28CA75B-1645-4F47-9459-C2FA672CB624}" dt="2024-10-05T21:39:59.211" v="245" actId="20577"/>
          <ac:spMkLst>
            <pc:docMk/>
            <pc:sldMk cId="667223943" sldId="354"/>
            <ac:spMk id="2" creationId="{0CB10361-9BB7-4F13-8E65-67713434E45A}"/>
          </ac:spMkLst>
        </pc:spChg>
        <pc:spChg chg="mod">
          <ac:chgData name="Ana Slavec" userId="61ae62f6-9347-4590-919c-525d794b9530" providerId="ADAL" clId="{C28CA75B-1645-4F47-9459-C2FA672CB624}" dt="2024-10-05T21:39:38.471" v="228"/>
          <ac:spMkLst>
            <pc:docMk/>
            <pc:sldMk cId="667223943" sldId="354"/>
            <ac:spMk id="3" creationId="{624EABF5-3A0D-4DAB-A7D8-55B3F221EF92}"/>
          </ac:spMkLst>
        </pc:spChg>
        <pc:picChg chg="add mod">
          <ac:chgData name="Ana Slavec" userId="61ae62f6-9347-4590-919c-525d794b9530" providerId="ADAL" clId="{C28CA75B-1645-4F47-9459-C2FA672CB624}" dt="2024-10-05T21:40:21.577" v="247" actId="14100"/>
          <ac:picMkLst>
            <pc:docMk/>
            <pc:sldMk cId="667223943" sldId="354"/>
            <ac:picMk id="4" creationId="{3B4A194A-B6B5-B6F9-4D02-48F3FA108A4C}"/>
          </ac:picMkLst>
        </pc:picChg>
      </pc:sldChg>
      <pc:sldChg chg="addSp delSp modSp mod">
        <pc:chgData name="Ana Slavec" userId="61ae62f6-9347-4590-919c-525d794b9530" providerId="ADAL" clId="{C28CA75B-1645-4F47-9459-C2FA672CB624}" dt="2024-10-05T22:40:18.611" v="552" actId="1076"/>
        <pc:sldMkLst>
          <pc:docMk/>
          <pc:sldMk cId="1801453275" sldId="355"/>
        </pc:sldMkLst>
        <pc:spChg chg="mod ord">
          <ac:chgData name="Ana Slavec" userId="61ae62f6-9347-4590-919c-525d794b9530" providerId="ADAL" clId="{C28CA75B-1645-4F47-9459-C2FA672CB624}" dt="2024-10-05T22:39:54.316" v="547" actId="14100"/>
          <ac:spMkLst>
            <pc:docMk/>
            <pc:sldMk cId="1801453275" sldId="355"/>
            <ac:spMk id="2" creationId="{0CB10361-9BB7-4F13-8E65-67713434E45A}"/>
          </ac:spMkLst>
        </pc:spChg>
        <pc:spChg chg="del">
          <ac:chgData name="Ana Slavec" userId="61ae62f6-9347-4590-919c-525d794b9530" providerId="ADAL" clId="{C28CA75B-1645-4F47-9459-C2FA672CB624}" dt="2024-10-05T22:38:09.924" v="539" actId="478"/>
          <ac:spMkLst>
            <pc:docMk/>
            <pc:sldMk cId="1801453275" sldId="355"/>
            <ac:spMk id="3" creationId="{624EABF5-3A0D-4DAB-A7D8-55B3F221EF92}"/>
          </ac:spMkLst>
        </pc:spChg>
        <pc:spChg chg="add mod">
          <ac:chgData name="Ana Slavec" userId="61ae62f6-9347-4590-919c-525d794b9530" providerId="ADAL" clId="{C28CA75B-1645-4F47-9459-C2FA672CB624}" dt="2024-10-05T22:40:07.620" v="549" actId="1076"/>
          <ac:spMkLst>
            <pc:docMk/>
            <pc:sldMk cId="1801453275" sldId="355"/>
            <ac:spMk id="8" creationId="{908F15CE-3068-ADF4-763B-8898AA6FD522}"/>
          </ac:spMkLst>
        </pc:spChg>
        <pc:picChg chg="del">
          <ac:chgData name="Ana Slavec" userId="61ae62f6-9347-4590-919c-525d794b9530" providerId="ADAL" clId="{C28CA75B-1645-4F47-9459-C2FA672CB624}" dt="2024-10-05T22:37:32.481" v="494" actId="478"/>
          <ac:picMkLst>
            <pc:docMk/>
            <pc:sldMk cId="1801453275" sldId="355"/>
            <ac:picMk id="4" creationId="{3B4A194A-B6B5-B6F9-4D02-48F3FA108A4C}"/>
          </ac:picMkLst>
        </pc:picChg>
        <pc:picChg chg="add mod">
          <ac:chgData name="Ana Slavec" userId="61ae62f6-9347-4590-919c-525d794b9530" providerId="ADAL" clId="{C28CA75B-1645-4F47-9459-C2FA672CB624}" dt="2024-10-05T22:40:11.701" v="551" actId="1076"/>
          <ac:picMkLst>
            <pc:docMk/>
            <pc:sldMk cId="1801453275" sldId="355"/>
            <ac:picMk id="6" creationId="{DF05DDCB-6729-3A2A-B3FD-17E2320A0291}"/>
          </ac:picMkLst>
        </pc:picChg>
        <pc:picChg chg="add mod">
          <ac:chgData name="Ana Slavec" userId="61ae62f6-9347-4590-919c-525d794b9530" providerId="ADAL" clId="{C28CA75B-1645-4F47-9459-C2FA672CB624}" dt="2024-10-05T22:40:18.611" v="552" actId="1076"/>
          <ac:picMkLst>
            <pc:docMk/>
            <pc:sldMk cId="1801453275" sldId="355"/>
            <ac:picMk id="7" creationId="{EA564198-99A0-5937-1394-6D203E632C34}"/>
          </ac:picMkLst>
        </pc:picChg>
      </pc:sldChg>
      <pc:sldChg chg="addSp delSp modSp mod">
        <pc:chgData name="Ana Slavec" userId="61ae62f6-9347-4590-919c-525d794b9530" providerId="ADAL" clId="{C28CA75B-1645-4F47-9459-C2FA672CB624}" dt="2024-10-06T00:22:57.981" v="1637"/>
        <pc:sldMkLst>
          <pc:docMk/>
          <pc:sldMk cId="1400626670" sldId="356"/>
        </pc:sldMkLst>
        <pc:spChg chg="mod">
          <ac:chgData name="Ana Slavec" userId="61ae62f6-9347-4590-919c-525d794b9530" providerId="ADAL" clId="{C28CA75B-1645-4F47-9459-C2FA672CB624}" dt="2024-10-05T22:41:51.121" v="590" actId="20577"/>
          <ac:spMkLst>
            <pc:docMk/>
            <pc:sldMk cId="1400626670" sldId="356"/>
            <ac:spMk id="2" creationId="{0CB10361-9BB7-4F13-8E65-67713434E45A}"/>
          </ac:spMkLst>
        </pc:spChg>
        <pc:spChg chg="del">
          <ac:chgData name="Ana Slavec" userId="61ae62f6-9347-4590-919c-525d794b9530" providerId="ADAL" clId="{C28CA75B-1645-4F47-9459-C2FA672CB624}" dt="2024-10-05T22:41:54.048" v="591" actId="478"/>
          <ac:spMkLst>
            <pc:docMk/>
            <pc:sldMk cId="1400626670" sldId="356"/>
            <ac:spMk id="3" creationId="{624EABF5-3A0D-4DAB-A7D8-55B3F221EF92}"/>
          </ac:spMkLst>
        </pc:spChg>
        <pc:spChg chg="mod">
          <ac:chgData name="Ana Slavec" userId="61ae62f6-9347-4590-919c-525d794b9530" providerId="ADAL" clId="{C28CA75B-1645-4F47-9459-C2FA672CB624}" dt="2024-10-05T22:42:09.723" v="596" actId="1076"/>
          <ac:spMkLst>
            <pc:docMk/>
            <pc:sldMk cId="1400626670" sldId="356"/>
            <ac:spMk id="5" creationId="{A9562970-6910-4154-A181-B1BA07AA3270}"/>
          </ac:spMkLst>
        </pc:spChg>
        <pc:spChg chg="add del mod">
          <ac:chgData name="Ana Slavec" userId="61ae62f6-9347-4590-919c-525d794b9530" providerId="ADAL" clId="{C28CA75B-1645-4F47-9459-C2FA672CB624}" dt="2024-10-06T00:19:15.404" v="1596" actId="21"/>
          <ac:spMkLst>
            <pc:docMk/>
            <pc:sldMk cId="1400626670" sldId="356"/>
            <ac:spMk id="8" creationId="{5A4046A9-128B-67E3-EDAD-737161A9A2E4}"/>
          </ac:spMkLst>
        </pc:spChg>
        <pc:spChg chg="add mod">
          <ac:chgData name="Ana Slavec" userId="61ae62f6-9347-4590-919c-525d794b9530" providerId="ADAL" clId="{C28CA75B-1645-4F47-9459-C2FA672CB624}" dt="2024-10-06T00:11:24.126" v="1590" actId="20577"/>
          <ac:spMkLst>
            <pc:docMk/>
            <pc:sldMk cId="1400626670" sldId="356"/>
            <ac:spMk id="9" creationId="{FD9ECDC2-AB99-12EC-8330-D401653558F1}"/>
          </ac:spMkLst>
        </pc:spChg>
        <pc:spChg chg="add del">
          <ac:chgData name="Ana Slavec" userId="61ae62f6-9347-4590-919c-525d794b9530" providerId="ADAL" clId="{C28CA75B-1645-4F47-9459-C2FA672CB624}" dt="2024-10-06T00:19:07.287" v="1594" actId="22"/>
          <ac:spMkLst>
            <pc:docMk/>
            <pc:sldMk cId="1400626670" sldId="356"/>
            <ac:spMk id="11" creationId="{489702E2-EB3E-8013-8AF6-74A1024A2647}"/>
          </ac:spMkLst>
        </pc:spChg>
        <pc:spChg chg="add del mod">
          <ac:chgData name="Ana Slavec" userId="61ae62f6-9347-4590-919c-525d794b9530" providerId="ADAL" clId="{C28CA75B-1645-4F47-9459-C2FA672CB624}" dt="2024-10-06T00:19:25.019" v="1598" actId="478"/>
          <ac:spMkLst>
            <pc:docMk/>
            <pc:sldMk cId="1400626670" sldId="356"/>
            <ac:spMk id="12" creationId="{B9CC0AC1-486D-C879-FCBB-40D30B3853AF}"/>
          </ac:spMkLst>
        </pc:spChg>
        <pc:spChg chg="add mod">
          <ac:chgData name="Ana Slavec" userId="61ae62f6-9347-4590-919c-525d794b9530" providerId="ADAL" clId="{C28CA75B-1645-4F47-9459-C2FA672CB624}" dt="2024-10-06T00:22:57.981" v="1637"/>
          <ac:spMkLst>
            <pc:docMk/>
            <pc:sldMk cId="1400626670" sldId="356"/>
            <ac:spMk id="14" creationId="{98B98465-263E-6D8A-A581-91B581F40974}"/>
          </ac:spMkLst>
        </pc:spChg>
        <pc:graphicFrameChg chg="add mod ord">
          <ac:chgData name="Ana Slavec" userId="61ae62f6-9347-4590-919c-525d794b9530" providerId="ADAL" clId="{C28CA75B-1645-4F47-9459-C2FA672CB624}" dt="2024-10-06T00:19:56.270" v="1602" actId="1076"/>
          <ac:graphicFrameMkLst>
            <pc:docMk/>
            <pc:sldMk cId="1400626670" sldId="356"/>
            <ac:graphicFrameMk id="13" creationId="{A7CD6228-C5BE-0344-220A-504C1CA71C33}"/>
          </ac:graphicFrameMkLst>
        </pc:graphicFrameChg>
        <pc:picChg chg="del">
          <ac:chgData name="Ana Slavec" userId="61ae62f6-9347-4590-919c-525d794b9530" providerId="ADAL" clId="{C28CA75B-1645-4F47-9459-C2FA672CB624}" dt="2024-10-05T22:41:55.088" v="592" actId="478"/>
          <ac:picMkLst>
            <pc:docMk/>
            <pc:sldMk cId="1400626670" sldId="356"/>
            <ac:picMk id="4" creationId="{3B4A194A-B6B5-B6F9-4D02-48F3FA108A4C}"/>
          </ac:picMkLst>
        </pc:picChg>
        <pc:picChg chg="add del mod">
          <ac:chgData name="Ana Slavec" userId="61ae62f6-9347-4590-919c-525d794b9530" providerId="ADAL" clId="{C28CA75B-1645-4F47-9459-C2FA672CB624}" dt="2024-10-06T00:19:20.634" v="1597" actId="478"/>
          <ac:picMkLst>
            <pc:docMk/>
            <pc:sldMk cId="1400626670" sldId="356"/>
            <ac:picMk id="6" creationId="{6BF35BA2-AEAA-AAF2-E08A-7391F6779ECC}"/>
          </ac:picMkLst>
        </pc:picChg>
      </pc:sldChg>
      <pc:sldChg chg="addSp delSp modSp add del mod setBg">
        <pc:chgData name="Ana Slavec" userId="61ae62f6-9347-4590-919c-525d794b9530" providerId="ADAL" clId="{C28CA75B-1645-4F47-9459-C2FA672CB624}" dt="2024-10-05T22:40:55.747" v="572" actId="47"/>
        <pc:sldMkLst>
          <pc:docMk/>
          <pc:sldMk cId="4225442993" sldId="356"/>
        </pc:sldMkLst>
        <pc:spChg chg="mod">
          <ac:chgData name="Ana Slavec" userId="61ae62f6-9347-4590-919c-525d794b9530" providerId="ADAL" clId="{C28CA75B-1645-4F47-9459-C2FA672CB624}" dt="2024-10-05T22:40:52.278" v="571" actId="20577"/>
          <ac:spMkLst>
            <pc:docMk/>
            <pc:sldMk cId="4225442993" sldId="356"/>
            <ac:spMk id="2" creationId="{0CB10361-9BB7-4F13-8E65-67713434E45A}"/>
          </ac:spMkLst>
        </pc:spChg>
        <pc:spChg chg="add del mod">
          <ac:chgData name="Ana Slavec" userId="61ae62f6-9347-4590-919c-525d794b9530" providerId="ADAL" clId="{C28CA75B-1645-4F47-9459-C2FA672CB624}" dt="2024-10-05T22:40:32.134" v="554" actId="478"/>
          <ac:spMkLst>
            <pc:docMk/>
            <pc:sldMk cId="4225442993" sldId="356"/>
            <ac:spMk id="3" creationId="{C92A2BDA-6B5B-214D-D37D-BD718D8FF0B8}"/>
          </ac:spMkLst>
        </pc:spChg>
        <pc:spChg chg="del">
          <ac:chgData name="Ana Slavec" userId="61ae62f6-9347-4590-919c-525d794b9530" providerId="ADAL" clId="{C28CA75B-1645-4F47-9459-C2FA672CB624}" dt="2024-10-05T22:40:48.697" v="569" actId="478"/>
          <ac:spMkLst>
            <pc:docMk/>
            <pc:sldMk cId="4225442993" sldId="356"/>
            <ac:spMk id="8" creationId="{908F15CE-3068-ADF4-763B-8898AA6FD522}"/>
          </ac:spMkLst>
        </pc:spChg>
        <pc:picChg chg="del">
          <ac:chgData name="Ana Slavec" userId="61ae62f6-9347-4590-919c-525d794b9530" providerId="ADAL" clId="{C28CA75B-1645-4F47-9459-C2FA672CB624}" dt="2024-10-05T22:40:28.187" v="553" actId="478"/>
          <ac:picMkLst>
            <pc:docMk/>
            <pc:sldMk cId="4225442993" sldId="356"/>
            <ac:picMk id="6" creationId="{DF05DDCB-6729-3A2A-B3FD-17E2320A0291}"/>
          </ac:picMkLst>
        </pc:picChg>
        <pc:picChg chg="del">
          <ac:chgData name="Ana Slavec" userId="61ae62f6-9347-4590-919c-525d794b9530" providerId="ADAL" clId="{C28CA75B-1645-4F47-9459-C2FA672CB624}" dt="2024-10-05T22:40:49.625" v="570" actId="478"/>
          <ac:picMkLst>
            <pc:docMk/>
            <pc:sldMk cId="4225442993" sldId="356"/>
            <ac:picMk id="7" creationId="{EA564198-99A0-5937-1394-6D203E632C34}"/>
          </ac:picMkLst>
        </pc:picChg>
      </pc:sldChg>
      <pc:sldChg chg="addSp delSp modSp mod ord">
        <pc:chgData name="Ana Slavec" userId="61ae62f6-9347-4590-919c-525d794b9530" providerId="ADAL" clId="{C28CA75B-1645-4F47-9459-C2FA672CB624}" dt="2024-10-13T10:27:55.273" v="3750"/>
        <pc:sldMkLst>
          <pc:docMk/>
          <pc:sldMk cId="1561745881" sldId="357"/>
        </pc:sldMkLst>
        <pc:spChg chg="mod">
          <ac:chgData name="Ana Slavec" userId="61ae62f6-9347-4590-919c-525d794b9530" providerId="ADAL" clId="{C28CA75B-1645-4F47-9459-C2FA672CB624}" dt="2024-10-13T10:26:07.445" v="3746" actId="6549"/>
          <ac:spMkLst>
            <pc:docMk/>
            <pc:sldMk cId="1561745881" sldId="357"/>
            <ac:spMk id="2" creationId="{0CB10361-9BB7-4F13-8E65-67713434E45A}"/>
          </ac:spMkLst>
        </pc:spChg>
        <pc:spChg chg="mod">
          <ac:chgData name="Ana Slavec" userId="61ae62f6-9347-4590-919c-525d794b9530" providerId="ADAL" clId="{C28CA75B-1645-4F47-9459-C2FA672CB624}" dt="2024-10-05T23:42:23.905" v="1356" actId="20577"/>
          <ac:spMkLst>
            <pc:docMk/>
            <pc:sldMk cId="1561745881" sldId="357"/>
            <ac:spMk id="3" creationId="{624EABF5-3A0D-4DAB-A7D8-55B3F221EF92}"/>
          </ac:spMkLst>
        </pc:spChg>
        <pc:picChg chg="add del mod">
          <ac:chgData name="Ana Slavec" userId="61ae62f6-9347-4590-919c-525d794b9530" providerId="ADAL" clId="{C28CA75B-1645-4F47-9459-C2FA672CB624}" dt="2024-10-06T21:32:09.485" v="2907" actId="478"/>
          <ac:picMkLst>
            <pc:docMk/>
            <pc:sldMk cId="1561745881" sldId="357"/>
            <ac:picMk id="1026" creationId="{78240F32-1A31-1F40-1ACF-BA8642832B99}"/>
          </ac:picMkLst>
        </pc:picChg>
        <pc:picChg chg="add del mod">
          <ac:chgData name="Ana Slavec" userId="61ae62f6-9347-4590-919c-525d794b9530" providerId="ADAL" clId="{C28CA75B-1645-4F47-9459-C2FA672CB624}" dt="2024-10-05T23:37:46.581" v="1029" actId="478"/>
          <ac:picMkLst>
            <pc:docMk/>
            <pc:sldMk cId="1561745881" sldId="357"/>
            <ac:picMk id="1026" creationId="{DB548E19-29F9-ECEF-8601-F2ADFDCF4268}"/>
          </ac:picMkLst>
        </pc:picChg>
        <pc:picChg chg="add mod">
          <ac:chgData name="Ana Slavec" userId="61ae62f6-9347-4590-919c-525d794b9530" providerId="ADAL" clId="{C28CA75B-1645-4F47-9459-C2FA672CB624}" dt="2024-10-13T10:26:02.405" v="3744" actId="1076"/>
          <ac:picMkLst>
            <pc:docMk/>
            <pc:sldMk cId="1561745881" sldId="357"/>
            <ac:picMk id="1028" creationId="{4CBAD329-DA69-1D24-FEC9-FE8B0C826D27}"/>
          </ac:picMkLst>
        </pc:picChg>
        <pc:picChg chg="add del mod">
          <ac:chgData name="Ana Slavec" userId="61ae62f6-9347-4590-919c-525d794b9530" providerId="ADAL" clId="{C28CA75B-1645-4F47-9459-C2FA672CB624}" dt="2024-10-13T10:05:19.523" v="3711" actId="478"/>
          <ac:picMkLst>
            <pc:docMk/>
            <pc:sldMk cId="1561745881" sldId="357"/>
            <ac:picMk id="2050" creationId="{2B5FCAE3-AFB6-A363-12B1-160418D3AD1D}"/>
          </ac:picMkLst>
        </pc:picChg>
      </pc:sldChg>
      <pc:sldChg chg="addSp delSp modSp mod ord modNotesTx">
        <pc:chgData name="Ana Slavec" userId="61ae62f6-9347-4590-919c-525d794b9530" providerId="ADAL" clId="{C28CA75B-1645-4F47-9459-C2FA672CB624}" dt="2024-10-13T10:36:57.545" v="3760" actId="113"/>
        <pc:sldMkLst>
          <pc:docMk/>
          <pc:sldMk cId="2362327515" sldId="358"/>
        </pc:sldMkLst>
        <pc:spChg chg="mod">
          <ac:chgData name="Ana Slavec" userId="61ae62f6-9347-4590-919c-525d794b9530" providerId="ADAL" clId="{C28CA75B-1645-4F47-9459-C2FA672CB624}" dt="2024-10-05T23:19:27.269" v="890" actId="14100"/>
          <ac:spMkLst>
            <pc:docMk/>
            <pc:sldMk cId="2362327515" sldId="358"/>
            <ac:spMk id="2" creationId="{0CB10361-9BB7-4F13-8E65-67713434E45A}"/>
          </ac:spMkLst>
        </pc:spChg>
        <pc:spChg chg="del">
          <ac:chgData name="Ana Slavec" userId="61ae62f6-9347-4590-919c-525d794b9530" providerId="ADAL" clId="{C28CA75B-1645-4F47-9459-C2FA672CB624}" dt="2024-10-05T23:19:15.770" v="849" actId="478"/>
          <ac:spMkLst>
            <pc:docMk/>
            <pc:sldMk cId="2362327515" sldId="358"/>
            <ac:spMk id="3" creationId="{624EABF5-3A0D-4DAB-A7D8-55B3F221EF92}"/>
          </ac:spMkLst>
        </pc:spChg>
        <pc:spChg chg="del">
          <ac:chgData name="Ana Slavec" userId="61ae62f6-9347-4590-919c-525d794b9530" providerId="ADAL" clId="{C28CA75B-1645-4F47-9459-C2FA672CB624}" dt="2024-10-05T23:19:59.360" v="895" actId="478"/>
          <ac:spMkLst>
            <pc:docMk/>
            <pc:sldMk cId="2362327515" sldId="358"/>
            <ac:spMk id="5" creationId="{A9562970-6910-4154-A181-B1BA07AA3270}"/>
          </ac:spMkLst>
        </pc:spChg>
        <pc:spChg chg="add mod">
          <ac:chgData name="Ana Slavec" userId="61ae62f6-9347-4590-919c-525d794b9530" providerId="ADAL" clId="{C28CA75B-1645-4F47-9459-C2FA672CB624}" dt="2024-10-05T23:30:38.243" v="1019" actId="2711"/>
          <ac:spMkLst>
            <pc:docMk/>
            <pc:sldMk cId="2362327515" sldId="358"/>
            <ac:spMk id="6" creationId="{1545287C-4505-C627-5482-75A9A98A9F0E}"/>
          </ac:spMkLst>
        </pc:spChg>
        <pc:spChg chg="add mod">
          <ac:chgData name="Ana Slavec" userId="61ae62f6-9347-4590-919c-525d794b9530" providerId="ADAL" clId="{C28CA75B-1645-4F47-9459-C2FA672CB624}" dt="2024-10-05T23:30:27.591" v="1017" actId="2711"/>
          <ac:spMkLst>
            <pc:docMk/>
            <pc:sldMk cId="2362327515" sldId="358"/>
            <ac:spMk id="7" creationId="{A4412699-ECCA-6C4F-1486-806AC3CFB18A}"/>
          </ac:spMkLst>
        </pc:spChg>
        <pc:picChg chg="add mod">
          <ac:chgData name="Ana Slavec" userId="61ae62f6-9347-4590-919c-525d794b9530" providerId="ADAL" clId="{C28CA75B-1645-4F47-9459-C2FA672CB624}" dt="2024-10-05T23:20:51.274" v="896" actId="1076"/>
          <ac:picMkLst>
            <pc:docMk/>
            <pc:sldMk cId="2362327515" sldId="358"/>
            <ac:picMk id="4" creationId="{08626B2F-3E18-FCD7-C959-BE7CA5EEAD06}"/>
          </ac:picMkLst>
        </pc:picChg>
      </pc:sldChg>
      <pc:sldChg chg="addSp delSp modSp add mod setBg">
        <pc:chgData name="Ana Slavec" userId="61ae62f6-9347-4590-919c-525d794b9530" providerId="ADAL" clId="{C28CA75B-1645-4F47-9459-C2FA672CB624}" dt="2024-10-06T00:25:53.012" v="1684" actId="13822"/>
        <pc:sldMkLst>
          <pc:docMk/>
          <pc:sldMk cId="3973490258" sldId="359"/>
        </pc:sldMkLst>
        <pc:spChg chg="mod">
          <ac:chgData name="Ana Slavec" userId="61ae62f6-9347-4590-919c-525d794b9530" providerId="ADAL" clId="{C28CA75B-1645-4F47-9459-C2FA672CB624}" dt="2024-10-06T00:25:39.584" v="1683" actId="20577"/>
          <ac:spMkLst>
            <pc:docMk/>
            <pc:sldMk cId="3973490258" sldId="359"/>
            <ac:spMk id="2" creationId="{0CB10361-9BB7-4F13-8E65-67713434E45A}"/>
          </ac:spMkLst>
        </pc:spChg>
        <pc:spChg chg="add del mod">
          <ac:chgData name="Ana Slavec" userId="61ae62f6-9347-4590-919c-525d794b9530" providerId="ADAL" clId="{C28CA75B-1645-4F47-9459-C2FA672CB624}" dt="2024-10-06T00:20:10.541" v="1604" actId="478"/>
          <ac:spMkLst>
            <pc:docMk/>
            <pc:sldMk cId="3973490258" sldId="359"/>
            <ac:spMk id="3" creationId="{3AE82109-7591-F9E2-B3B6-0F70C83E72E0}"/>
          </ac:spMkLst>
        </pc:spChg>
        <pc:spChg chg="del mod">
          <ac:chgData name="Ana Slavec" userId="61ae62f6-9347-4590-919c-525d794b9530" providerId="ADAL" clId="{C28CA75B-1645-4F47-9459-C2FA672CB624}" dt="2024-10-06T00:22:25.491" v="1633"/>
          <ac:spMkLst>
            <pc:docMk/>
            <pc:sldMk cId="3973490258" sldId="359"/>
            <ac:spMk id="9" creationId="{FD9ECDC2-AB99-12EC-8330-D401653558F1}"/>
          </ac:spMkLst>
        </pc:spChg>
        <pc:spChg chg="add mod">
          <ac:chgData name="Ana Slavec" userId="61ae62f6-9347-4590-919c-525d794b9530" providerId="ADAL" clId="{C28CA75B-1645-4F47-9459-C2FA672CB624}" dt="2024-10-06T00:20:29.990" v="1608"/>
          <ac:spMkLst>
            <pc:docMk/>
            <pc:sldMk cId="3973490258" sldId="359"/>
            <ac:spMk id="11" creationId="{8C356638-A44E-5827-2D03-AFD726B20638}"/>
          </ac:spMkLst>
        </pc:spChg>
        <pc:spChg chg="add mod">
          <ac:chgData name="Ana Slavec" userId="61ae62f6-9347-4590-919c-525d794b9530" providerId="ADAL" clId="{C28CA75B-1645-4F47-9459-C2FA672CB624}" dt="2024-10-06T00:20:29.990" v="1608"/>
          <ac:spMkLst>
            <pc:docMk/>
            <pc:sldMk cId="3973490258" sldId="359"/>
            <ac:spMk id="12" creationId="{3A1C1B31-A3FB-B101-271A-08897F85816E}"/>
          </ac:spMkLst>
        </pc:spChg>
        <pc:spChg chg="add mod">
          <ac:chgData name="Ana Slavec" userId="61ae62f6-9347-4590-919c-525d794b9530" providerId="ADAL" clId="{C28CA75B-1645-4F47-9459-C2FA672CB624}" dt="2024-10-06T00:20:29.990" v="1608"/>
          <ac:spMkLst>
            <pc:docMk/>
            <pc:sldMk cId="3973490258" sldId="359"/>
            <ac:spMk id="13" creationId="{3AF57FEA-B34A-3F2B-D21D-3410512BBA09}"/>
          </ac:spMkLst>
        </pc:spChg>
        <pc:spChg chg="add mod">
          <ac:chgData name="Ana Slavec" userId="61ae62f6-9347-4590-919c-525d794b9530" providerId="ADAL" clId="{C28CA75B-1645-4F47-9459-C2FA672CB624}" dt="2024-10-06T00:20:29.990" v="1608"/>
          <ac:spMkLst>
            <pc:docMk/>
            <pc:sldMk cId="3973490258" sldId="359"/>
            <ac:spMk id="14" creationId="{282E3980-1042-B248-413B-E3BC65B32EDE}"/>
          </ac:spMkLst>
        </pc:spChg>
        <pc:spChg chg="add mod">
          <ac:chgData name="Ana Slavec" userId="61ae62f6-9347-4590-919c-525d794b9530" providerId="ADAL" clId="{C28CA75B-1645-4F47-9459-C2FA672CB624}" dt="2024-10-06T00:20:29.990" v="1608"/>
          <ac:spMkLst>
            <pc:docMk/>
            <pc:sldMk cId="3973490258" sldId="359"/>
            <ac:spMk id="15" creationId="{52FCA0AB-F2D0-C7CC-D15B-BBA861BAF2F1}"/>
          </ac:spMkLst>
        </pc:spChg>
        <pc:spChg chg="add mod">
          <ac:chgData name="Ana Slavec" userId="61ae62f6-9347-4590-919c-525d794b9530" providerId="ADAL" clId="{C28CA75B-1645-4F47-9459-C2FA672CB624}" dt="2024-10-06T00:20:29.990" v="1608"/>
          <ac:spMkLst>
            <pc:docMk/>
            <pc:sldMk cId="3973490258" sldId="359"/>
            <ac:spMk id="16" creationId="{7111676F-5C6B-4A7C-7248-F88E15B2A732}"/>
          </ac:spMkLst>
        </pc:spChg>
        <pc:spChg chg="add mod">
          <ac:chgData name="Ana Slavec" userId="61ae62f6-9347-4590-919c-525d794b9530" providerId="ADAL" clId="{C28CA75B-1645-4F47-9459-C2FA672CB624}" dt="2024-10-06T00:20:51.922" v="1611"/>
          <ac:spMkLst>
            <pc:docMk/>
            <pc:sldMk cId="3973490258" sldId="359"/>
            <ac:spMk id="19" creationId="{E5773D62-AECB-3969-6134-B01F2FB22D1D}"/>
          </ac:spMkLst>
        </pc:spChg>
        <pc:spChg chg="add mod">
          <ac:chgData name="Ana Slavec" userId="61ae62f6-9347-4590-919c-525d794b9530" providerId="ADAL" clId="{C28CA75B-1645-4F47-9459-C2FA672CB624}" dt="2024-10-06T00:20:51.922" v="1611"/>
          <ac:spMkLst>
            <pc:docMk/>
            <pc:sldMk cId="3973490258" sldId="359"/>
            <ac:spMk id="20" creationId="{D53FD275-720F-72CC-3FFB-4D7B51F7B9BF}"/>
          </ac:spMkLst>
        </pc:spChg>
        <pc:spChg chg="add mod">
          <ac:chgData name="Ana Slavec" userId="61ae62f6-9347-4590-919c-525d794b9530" providerId="ADAL" clId="{C28CA75B-1645-4F47-9459-C2FA672CB624}" dt="2024-10-06T00:25:53.012" v="1684" actId="13822"/>
          <ac:spMkLst>
            <pc:docMk/>
            <pc:sldMk cId="3973490258" sldId="359"/>
            <ac:spMk id="21" creationId="{2E174B1A-9D18-22D7-D9D1-7364827EF1AE}"/>
          </ac:spMkLst>
        </pc:spChg>
        <pc:spChg chg="add del mod">
          <ac:chgData name="Ana Slavec" userId="61ae62f6-9347-4590-919c-525d794b9530" providerId="ADAL" clId="{C28CA75B-1645-4F47-9459-C2FA672CB624}" dt="2024-10-06T00:22:03.691" v="1627" actId="478"/>
          <ac:spMkLst>
            <pc:docMk/>
            <pc:sldMk cId="3973490258" sldId="359"/>
            <ac:spMk id="22" creationId="{293DA805-955B-57B2-9272-5AD5AF97BA3B}"/>
          </ac:spMkLst>
        </pc:spChg>
        <pc:spChg chg="add mod">
          <ac:chgData name="Ana Slavec" userId="61ae62f6-9347-4590-919c-525d794b9530" providerId="ADAL" clId="{C28CA75B-1645-4F47-9459-C2FA672CB624}" dt="2024-10-06T00:25:37.813" v="1681" actId="20577"/>
          <ac:spMkLst>
            <pc:docMk/>
            <pc:sldMk cId="3973490258" sldId="359"/>
            <ac:spMk id="24" creationId="{5178FF1B-BCB5-C3D9-DCA8-D4321F540C57}"/>
          </ac:spMkLst>
        </pc:spChg>
        <pc:grpChg chg="add mod">
          <ac:chgData name="Ana Slavec" userId="61ae62f6-9347-4590-919c-525d794b9530" providerId="ADAL" clId="{C28CA75B-1645-4F47-9459-C2FA672CB624}" dt="2024-10-06T00:20:29.990" v="1608"/>
          <ac:grpSpMkLst>
            <pc:docMk/>
            <pc:sldMk cId="3973490258" sldId="359"/>
            <ac:grpSpMk id="4" creationId="{A5B2D9FF-8F3C-556D-6612-54235E2EF5D1}"/>
          </ac:grpSpMkLst>
        </pc:grpChg>
        <pc:grpChg chg="add mod">
          <ac:chgData name="Ana Slavec" userId="61ae62f6-9347-4590-919c-525d794b9530" providerId="ADAL" clId="{C28CA75B-1645-4F47-9459-C2FA672CB624}" dt="2024-10-06T00:20:29.990" v="1608"/>
          <ac:grpSpMkLst>
            <pc:docMk/>
            <pc:sldMk cId="3973490258" sldId="359"/>
            <ac:grpSpMk id="7" creationId="{17424DA7-7C71-66D5-9AC1-F7990BC1D944}"/>
          </ac:grpSpMkLst>
        </pc:grpChg>
        <pc:grpChg chg="add mod">
          <ac:chgData name="Ana Slavec" userId="61ae62f6-9347-4590-919c-525d794b9530" providerId="ADAL" clId="{C28CA75B-1645-4F47-9459-C2FA672CB624}" dt="2024-10-06T00:20:29.990" v="1608"/>
          <ac:grpSpMkLst>
            <pc:docMk/>
            <pc:sldMk cId="3973490258" sldId="359"/>
            <ac:grpSpMk id="10" creationId="{000AB9DB-D542-9CAA-D712-06052C26F7EB}"/>
          </ac:grpSpMkLst>
        </pc:grpChg>
        <pc:grpChg chg="add del mod ord">
          <ac:chgData name="Ana Slavec" userId="61ae62f6-9347-4590-919c-525d794b9530" providerId="ADAL" clId="{C28CA75B-1645-4F47-9459-C2FA672CB624}" dt="2024-10-06T00:21:29.586" v="1624" actId="478"/>
          <ac:grpSpMkLst>
            <pc:docMk/>
            <pc:sldMk cId="3973490258" sldId="359"/>
            <ac:grpSpMk id="18" creationId="{5B5DC497-84DC-5250-550C-9A288C8C4968}"/>
          </ac:grpSpMkLst>
        </pc:grpChg>
        <pc:graphicFrameChg chg="add del mod ord">
          <ac:chgData name="Ana Slavec" userId="61ae62f6-9347-4590-919c-525d794b9530" providerId="ADAL" clId="{C28CA75B-1645-4F47-9459-C2FA672CB624}" dt="2024-10-06T00:21:27.640" v="1623" actId="478"/>
          <ac:graphicFrameMkLst>
            <pc:docMk/>
            <pc:sldMk cId="3973490258" sldId="359"/>
            <ac:graphicFrameMk id="17" creationId="{A3431740-21C6-9FBE-C1F9-30758FC987B3}"/>
          </ac:graphicFrameMkLst>
        </pc:graphicFrameChg>
        <pc:graphicFrameChg chg="add mod">
          <ac:chgData name="Ana Slavec" userId="61ae62f6-9347-4590-919c-525d794b9530" providerId="ADAL" clId="{C28CA75B-1645-4F47-9459-C2FA672CB624}" dt="2024-10-06T00:22:39.834" v="1635" actId="1076"/>
          <ac:graphicFrameMkLst>
            <pc:docMk/>
            <pc:sldMk cId="3973490258" sldId="359"/>
            <ac:graphicFrameMk id="23" creationId="{CF79286A-305B-6D05-178C-516E87F475B0}"/>
          </ac:graphicFrameMkLst>
        </pc:graphicFrameChg>
        <pc:picChg chg="del">
          <ac:chgData name="Ana Slavec" userId="61ae62f6-9347-4590-919c-525d794b9530" providerId="ADAL" clId="{C28CA75B-1645-4F47-9459-C2FA672CB624}" dt="2024-10-06T00:20:08.594" v="1603" actId="478"/>
          <ac:picMkLst>
            <pc:docMk/>
            <pc:sldMk cId="3973490258" sldId="359"/>
            <ac:picMk id="6" creationId="{6BF35BA2-AEAA-AAF2-E08A-7391F6779ECC}"/>
          </ac:picMkLst>
        </pc:picChg>
      </pc:sldChg>
      <pc:sldChg chg="modSp mod">
        <pc:chgData name="Ana Slavec" userId="61ae62f6-9347-4590-919c-525d794b9530" providerId="ADAL" clId="{C28CA75B-1645-4F47-9459-C2FA672CB624}" dt="2024-10-13T11:11:44.302" v="3938" actId="20577"/>
        <pc:sldMkLst>
          <pc:docMk/>
          <pc:sldMk cId="479389924" sldId="360"/>
        </pc:sldMkLst>
        <pc:spChg chg="mod">
          <ac:chgData name="Ana Slavec" userId="61ae62f6-9347-4590-919c-525d794b9530" providerId="ADAL" clId="{C28CA75B-1645-4F47-9459-C2FA672CB624}" dt="2024-10-09T21:10:01.271" v="3601" actId="27636"/>
          <ac:spMkLst>
            <pc:docMk/>
            <pc:sldMk cId="479389924" sldId="360"/>
            <ac:spMk id="2" creationId="{0CB10361-9BB7-4F13-8E65-67713434E45A}"/>
          </ac:spMkLst>
        </pc:spChg>
        <pc:spChg chg="mod">
          <ac:chgData name="Ana Slavec" userId="61ae62f6-9347-4590-919c-525d794b9530" providerId="ADAL" clId="{C28CA75B-1645-4F47-9459-C2FA672CB624}" dt="2024-10-13T11:11:44.302" v="3938" actId="20577"/>
          <ac:spMkLst>
            <pc:docMk/>
            <pc:sldMk cId="479389924" sldId="360"/>
            <ac:spMk id="3" creationId="{624EABF5-3A0D-4DAB-A7D8-55B3F221EF92}"/>
          </ac:spMkLst>
        </pc:spChg>
      </pc:sldChg>
      <pc:sldChg chg="modSp add del mod setBg">
        <pc:chgData name="Ana Slavec" userId="61ae62f6-9347-4590-919c-525d794b9530" providerId="ADAL" clId="{C28CA75B-1645-4F47-9459-C2FA672CB624}" dt="2024-10-06T22:08:39.723" v="2908" actId="47"/>
        <pc:sldMkLst>
          <pc:docMk/>
          <pc:sldMk cId="2048242731" sldId="360"/>
        </pc:sldMkLst>
        <pc:spChg chg="mod">
          <ac:chgData name="Ana Slavec" userId="61ae62f6-9347-4590-919c-525d794b9530" providerId="ADAL" clId="{C28CA75B-1645-4F47-9459-C2FA672CB624}" dt="2024-10-06T00:42:53.812" v="1701" actId="20577"/>
          <ac:spMkLst>
            <pc:docMk/>
            <pc:sldMk cId="2048242731" sldId="360"/>
            <ac:spMk id="2" creationId="{0CB10361-9BB7-4F13-8E65-67713434E45A}"/>
          </ac:spMkLst>
        </pc:spChg>
        <pc:spChg chg="mod">
          <ac:chgData name="Ana Slavec" userId="61ae62f6-9347-4590-919c-525d794b9530" providerId="ADAL" clId="{C28CA75B-1645-4F47-9459-C2FA672CB624}" dt="2024-10-06T00:43:45.638" v="1706" actId="5793"/>
          <ac:spMkLst>
            <pc:docMk/>
            <pc:sldMk cId="2048242731" sldId="360"/>
            <ac:spMk id="3" creationId="{624EABF5-3A0D-4DAB-A7D8-55B3F221EF92}"/>
          </ac:spMkLst>
        </pc:spChg>
      </pc:sldChg>
      <pc:sldChg chg="addSp delSp modSp add mod setBg chgLayout">
        <pc:chgData name="Ana Slavec" userId="61ae62f6-9347-4590-919c-525d794b9530" providerId="ADAL" clId="{C28CA75B-1645-4F47-9459-C2FA672CB624}" dt="2024-10-09T21:10:05.863" v="3603" actId="27636"/>
        <pc:sldMkLst>
          <pc:docMk/>
          <pc:sldMk cId="3193548071" sldId="361"/>
        </pc:sldMkLst>
        <pc:spChg chg="mod ord">
          <ac:chgData name="Ana Slavec" userId="61ae62f6-9347-4590-919c-525d794b9530" providerId="ADAL" clId="{C28CA75B-1645-4F47-9459-C2FA672CB624}" dt="2024-10-09T21:10:05.863" v="3603" actId="27636"/>
          <ac:spMkLst>
            <pc:docMk/>
            <pc:sldMk cId="3193548071" sldId="361"/>
            <ac:spMk id="2" creationId="{0CB10361-9BB7-4F13-8E65-67713434E45A}"/>
          </ac:spMkLst>
        </pc:spChg>
        <pc:spChg chg="mod">
          <ac:chgData name="Ana Slavec" userId="61ae62f6-9347-4590-919c-525d794b9530" providerId="ADAL" clId="{C28CA75B-1645-4F47-9459-C2FA672CB624}" dt="2024-10-06T22:51:01.088" v="3598" actId="20577"/>
          <ac:spMkLst>
            <pc:docMk/>
            <pc:sldMk cId="3193548071" sldId="361"/>
            <ac:spMk id="3" creationId="{624EABF5-3A0D-4DAB-A7D8-55B3F221EF92}"/>
          </ac:spMkLst>
        </pc:spChg>
        <pc:spChg chg="add del mod ord">
          <ac:chgData name="Ana Slavec" userId="61ae62f6-9347-4590-919c-525d794b9530" providerId="ADAL" clId="{C28CA75B-1645-4F47-9459-C2FA672CB624}" dt="2024-10-06T22:19:48.682" v="3254" actId="700"/>
          <ac:spMkLst>
            <pc:docMk/>
            <pc:sldMk cId="3193548071" sldId="361"/>
            <ac:spMk id="4" creationId="{1D757ACE-F29B-6853-E364-4E231F320B05}"/>
          </ac:spMkLst>
        </pc:spChg>
        <pc:spChg chg="add del mod ord">
          <ac:chgData name="Ana Slavec" userId="61ae62f6-9347-4590-919c-525d794b9530" providerId="ADAL" clId="{C28CA75B-1645-4F47-9459-C2FA672CB624}" dt="2024-10-06T22:19:48.682" v="3254" actId="700"/>
          <ac:spMkLst>
            <pc:docMk/>
            <pc:sldMk cId="3193548071" sldId="361"/>
            <ac:spMk id="6" creationId="{5FDF5BAC-1035-75BF-53A3-E31D8C87B6B5}"/>
          </ac:spMkLst>
        </pc:spChg>
        <pc:spChg chg="add del mod ord">
          <ac:chgData name="Ana Slavec" userId="61ae62f6-9347-4590-919c-525d794b9530" providerId="ADAL" clId="{C28CA75B-1645-4F47-9459-C2FA672CB624}" dt="2024-10-06T22:19:48.682" v="3254" actId="700"/>
          <ac:spMkLst>
            <pc:docMk/>
            <pc:sldMk cId="3193548071" sldId="361"/>
            <ac:spMk id="7" creationId="{560FB9BF-9FFB-B8DB-A18F-2E570411F4A3}"/>
          </ac:spMkLst>
        </pc:spChg>
        <pc:spChg chg="add del mod ord">
          <ac:chgData name="Ana Slavec" userId="61ae62f6-9347-4590-919c-525d794b9530" providerId="ADAL" clId="{C28CA75B-1645-4F47-9459-C2FA672CB624}" dt="2024-10-06T22:19:48.682" v="3254" actId="700"/>
          <ac:spMkLst>
            <pc:docMk/>
            <pc:sldMk cId="3193548071" sldId="361"/>
            <ac:spMk id="8" creationId="{CA414ACE-E08A-64B3-D316-2E63E0908F92}"/>
          </ac:spMkLst>
        </pc:spChg>
      </pc:sldChg>
      <pc:sldChg chg="modSp add mod ord setBg">
        <pc:chgData name="Ana Slavec" userId="61ae62f6-9347-4590-919c-525d794b9530" providerId="ADAL" clId="{C28CA75B-1645-4F47-9459-C2FA672CB624}" dt="2024-10-06T22:45:34.702" v="3529"/>
        <pc:sldMkLst>
          <pc:docMk/>
          <pc:sldMk cId="3526722460" sldId="362"/>
        </pc:sldMkLst>
        <pc:spChg chg="mod">
          <ac:chgData name="Ana Slavec" userId="61ae62f6-9347-4590-919c-525d794b9530" providerId="ADAL" clId="{C28CA75B-1645-4F47-9459-C2FA672CB624}" dt="2024-10-06T22:42:52.395" v="3501" actId="20577"/>
          <ac:spMkLst>
            <pc:docMk/>
            <pc:sldMk cId="3526722460" sldId="362"/>
            <ac:spMk id="2" creationId="{0CB10361-9BB7-4F13-8E65-67713434E45A}"/>
          </ac:spMkLst>
        </pc:spChg>
      </pc:sldChg>
      <pc:sldChg chg="modSp">
        <pc:chgData name="Ana Slavec" userId="61ae62f6-9347-4590-919c-525d794b9530" providerId="ADAL" clId="{C28CA75B-1645-4F47-9459-C2FA672CB624}" dt="2024-10-09T21:10:09.210" v="3605" actId="27636"/>
        <pc:sldMkLst>
          <pc:docMk/>
          <pc:sldMk cId="2473110100" sldId="363"/>
        </pc:sldMkLst>
        <pc:spChg chg="mod">
          <ac:chgData name="Ana Slavec" userId="61ae62f6-9347-4590-919c-525d794b9530" providerId="ADAL" clId="{C28CA75B-1645-4F47-9459-C2FA672CB624}" dt="2024-10-09T21:10:09.210" v="3605" actId="27636"/>
          <ac:spMkLst>
            <pc:docMk/>
            <pc:sldMk cId="2473110100" sldId="363"/>
            <ac:spMk id="2" creationId="{F2DDAA74-DD00-ADFE-3C21-BDA97D785FEB}"/>
          </ac:spMkLst>
        </pc:spChg>
      </pc:sldChg>
    </pc:docChg>
  </pc:docChgLst>
  <pc:docChgLst>
    <pc:chgData name="Kunaver, Uroš" userId="S::kunaverur@ctk.uni-lj.si::4405e9a8-8a72-434a-af0d-fbee73142389" providerId="AD" clId="Web-{FEA685B3-57A3-4EF3-53A8-C0AB6C9A8EC1}"/>
    <pc:docChg chg="modSld">
      <pc:chgData name="Kunaver, Uroš" userId="S::kunaverur@ctk.uni-lj.si::4405e9a8-8a72-434a-af0d-fbee73142389" providerId="AD" clId="Web-{FEA685B3-57A3-4EF3-53A8-C0AB6C9A8EC1}" dt="2024-10-14T08:51:56.968" v="0"/>
      <pc:docMkLst>
        <pc:docMk/>
      </pc:docMkLst>
      <pc:sldChg chg="delSp">
        <pc:chgData name="Kunaver, Uroš" userId="S::kunaverur@ctk.uni-lj.si::4405e9a8-8a72-434a-af0d-fbee73142389" providerId="AD" clId="Web-{FEA685B3-57A3-4EF3-53A8-C0AB6C9A8EC1}" dt="2024-10-14T08:51:56.968" v="0"/>
        <pc:sldMkLst>
          <pc:docMk/>
          <pc:sldMk cId="3973490258" sldId="359"/>
        </pc:sldMkLst>
        <pc:spChg chg="del">
          <ac:chgData name="Kunaver, Uroš" userId="S::kunaverur@ctk.uni-lj.si::4405e9a8-8a72-434a-af0d-fbee73142389" providerId="AD" clId="Web-{FEA685B3-57A3-4EF3-53A8-C0AB6C9A8EC1}" dt="2024-10-14T08:51:56.968" v="0"/>
          <ac:spMkLst>
            <pc:docMk/>
            <pc:sldMk cId="3973490258" sldId="359"/>
            <ac:spMk id="5" creationId="{A9562970-6910-4154-A181-B1BA07AA3270}"/>
          </ac:spMkLst>
        </pc:spChg>
      </pc:sldChg>
    </pc:docChg>
  </pc:docChgLst>
  <pc:docChgLst>
    <pc:chgData name="Ana Slavec" userId="61ae62f6-9347-4590-919c-525d794b9530" providerId="ADAL" clId="{F7026595-7A68-454D-AF48-64C0765B6D79}"/>
    <pc:docChg chg="undo custSel addSld delSld modSld sldOrd modMainMaster addSection delSection">
      <pc:chgData name="Ana Slavec" userId="61ae62f6-9347-4590-919c-525d794b9530" providerId="ADAL" clId="{F7026595-7A68-454D-AF48-64C0765B6D79}" dt="2024-10-13T19:54:19.728" v="5624" actId="20577"/>
      <pc:docMkLst>
        <pc:docMk/>
      </pc:docMkLst>
      <pc:sldChg chg="modSp add del mod setBg modShow">
        <pc:chgData name="Ana Slavec" userId="61ae62f6-9347-4590-919c-525d794b9530" providerId="ADAL" clId="{F7026595-7A68-454D-AF48-64C0765B6D79}" dt="2024-10-04T05:58:35.281" v="476" actId="2696"/>
        <pc:sldMkLst>
          <pc:docMk/>
          <pc:sldMk cId="0" sldId="256"/>
        </pc:sldMkLst>
        <pc:spChg chg="mod">
          <ac:chgData name="Ana Slavec" userId="61ae62f6-9347-4590-919c-525d794b9530" providerId="ADAL" clId="{F7026595-7A68-454D-AF48-64C0765B6D79}" dt="2024-09-25T12:03:49.153" v="0" actId="20577"/>
          <ac:spMkLst>
            <pc:docMk/>
            <pc:sldMk cId="0" sldId="256"/>
            <ac:spMk id="5" creationId="{7A914838-4BC7-4B68-9AD9-685F2324DE3C}"/>
          </ac:spMkLst>
        </pc:spChg>
      </pc:sldChg>
      <pc:sldChg chg="add del setBg">
        <pc:chgData name="Ana Slavec" userId="61ae62f6-9347-4590-919c-525d794b9530" providerId="ADAL" clId="{F7026595-7A68-454D-AF48-64C0765B6D79}" dt="2024-10-04T05:58:31.685" v="475"/>
        <pc:sldMkLst>
          <pc:docMk/>
          <pc:sldMk cId="2185502438" sldId="256"/>
        </pc:sldMkLst>
      </pc:sldChg>
      <pc:sldChg chg="setBg">
        <pc:chgData name="Ana Slavec" userId="61ae62f6-9347-4590-919c-525d794b9530" providerId="ADAL" clId="{F7026595-7A68-454D-AF48-64C0765B6D79}" dt="2024-10-04T06:05:13.498" v="485"/>
        <pc:sldMkLst>
          <pc:docMk/>
          <pc:sldMk cId="2903402625" sldId="258"/>
        </pc:sldMkLst>
      </pc:sldChg>
      <pc:sldChg chg="addSp modSp mod ord setBg">
        <pc:chgData name="Ana Slavec" userId="61ae62f6-9347-4590-919c-525d794b9530" providerId="ADAL" clId="{F7026595-7A68-454D-AF48-64C0765B6D79}" dt="2024-10-08T17:28:55.419" v="4825" actId="1076"/>
        <pc:sldMkLst>
          <pc:docMk/>
          <pc:sldMk cId="570376056" sldId="338"/>
        </pc:sldMkLst>
        <pc:spChg chg="mod">
          <ac:chgData name="Ana Slavec" userId="61ae62f6-9347-4590-919c-525d794b9530" providerId="ADAL" clId="{F7026595-7A68-454D-AF48-64C0765B6D79}" dt="2024-09-25T12:48:02.198" v="215" actId="20577"/>
          <ac:spMkLst>
            <pc:docMk/>
            <pc:sldMk cId="570376056" sldId="338"/>
            <ac:spMk id="2" creationId="{0CB10361-9BB7-4F13-8E65-67713434E45A}"/>
          </ac:spMkLst>
        </pc:spChg>
        <pc:spChg chg="mod">
          <ac:chgData name="Ana Slavec" userId="61ae62f6-9347-4590-919c-525d794b9530" providerId="ADAL" clId="{F7026595-7A68-454D-AF48-64C0765B6D79}" dt="2024-09-25T12:48:08.657" v="216"/>
          <ac:spMkLst>
            <pc:docMk/>
            <pc:sldMk cId="570376056" sldId="338"/>
            <ac:spMk id="3" creationId="{624EABF5-3A0D-4DAB-A7D8-55B3F221EF92}"/>
          </ac:spMkLst>
        </pc:spChg>
        <pc:picChg chg="add mod">
          <ac:chgData name="Ana Slavec" userId="61ae62f6-9347-4590-919c-525d794b9530" providerId="ADAL" clId="{F7026595-7A68-454D-AF48-64C0765B6D79}" dt="2024-10-08T17:28:55.419" v="4825" actId="1076"/>
          <ac:picMkLst>
            <pc:docMk/>
            <pc:sldMk cId="570376056" sldId="338"/>
            <ac:picMk id="2050" creationId="{2EC6B850-1C26-5C32-44CE-D644CF48CEDF}"/>
          </ac:picMkLst>
        </pc:picChg>
      </pc:sldChg>
      <pc:sldChg chg="addSp delSp modSp mod setBg chgLayout">
        <pc:chgData name="Ana Slavec" userId="61ae62f6-9347-4590-919c-525d794b9530" providerId="ADAL" clId="{F7026595-7A68-454D-AF48-64C0765B6D79}" dt="2024-10-04T06:04:27.585" v="479"/>
        <pc:sldMkLst>
          <pc:docMk/>
          <pc:sldMk cId="2458018475" sldId="339"/>
        </pc:sldMkLst>
        <pc:spChg chg="mod ord">
          <ac:chgData name="Ana Slavec" userId="61ae62f6-9347-4590-919c-525d794b9530" providerId="ADAL" clId="{F7026595-7A68-454D-AF48-64C0765B6D79}" dt="2024-10-04T05:57:13.642" v="470" actId="6264"/>
          <ac:spMkLst>
            <pc:docMk/>
            <pc:sldMk cId="2458018475" sldId="339"/>
            <ac:spMk id="2" creationId="{0CB10361-9BB7-4F13-8E65-67713434E45A}"/>
          </ac:spMkLst>
        </pc:spChg>
        <pc:spChg chg="mod">
          <ac:chgData name="Ana Slavec" userId="61ae62f6-9347-4590-919c-525d794b9530" providerId="ADAL" clId="{F7026595-7A68-454D-AF48-64C0765B6D79}" dt="2024-09-25T12:48:59.246" v="288" actId="20577"/>
          <ac:spMkLst>
            <pc:docMk/>
            <pc:sldMk cId="2458018475" sldId="339"/>
            <ac:spMk id="3" creationId="{624EABF5-3A0D-4DAB-A7D8-55B3F221EF92}"/>
          </ac:spMkLst>
        </pc:spChg>
        <pc:spChg chg="add del mod">
          <ac:chgData name="Ana Slavec" userId="61ae62f6-9347-4590-919c-525d794b9530" providerId="ADAL" clId="{F7026595-7A68-454D-AF48-64C0765B6D79}" dt="2024-10-04T05:57:13.642" v="470" actId="6264"/>
          <ac:spMkLst>
            <pc:docMk/>
            <pc:sldMk cId="2458018475" sldId="339"/>
            <ac:spMk id="4" creationId="{C886A608-ABA2-0F9E-4E0C-7835C4C06FF1}"/>
          </ac:spMkLst>
        </pc:spChg>
        <pc:spChg chg="add del mod ord">
          <ac:chgData name="Ana Slavec" userId="61ae62f6-9347-4590-919c-525d794b9530" providerId="ADAL" clId="{F7026595-7A68-454D-AF48-64C0765B6D79}" dt="2024-10-04T05:57:13.642" v="470" actId="6264"/>
          <ac:spMkLst>
            <pc:docMk/>
            <pc:sldMk cId="2458018475" sldId="339"/>
            <ac:spMk id="6" creationId="{BAC31465-F008-48C7-D002-11AAB1548F02}"/>
          </ac:spMkLst>
        </pc:spChg>
      </pc:sldChg>
      <pc:sldChg chg="addSp modSp add mod ord setBg">
        <pc:chgData name="Ana Slavec" userId="61ae62f6-9347-4590-919c-525d794b9530" providerId="ADAL" clId="{F7026595-7A68-454D-AF48-64C0765B6D79}" dt="2024-10-09T11:47:09.194" v="5441" actId="1076"/>
        <pc:sldMkLst>
          <pc:docMk/>
          <pc:sldMk cId="2166714897" sldId="340"/>
        </pc:sldMkLst>
        <pc:spChg chg="mod">
          <ac:chgData name="Ana Slavec" userId="61ae62f6-9347-4590-919c-525d794b9530" providerId="ADAL" clId="{F7026595-7A68-454D-AF48-64C0765B6D79}" dt="2024-10-09T11:46:53.099" v="5438" actId="14100"/>
          <ac:spMkLst>
            <pc:docMk/>
            <pc:sldMk cId="2166714897" sldId="340"/>
            <ac:spMk id="2" creationId="{0CB10361-9BB7-4F13-8E65-67713434E45A}"/>
          </ac:spMkLst>
        </pc:spChg>
        <pc:spChg chg="mod">
          <ac:chgData name="Ana Slavec" userId="61ae62f6-9347-4590-919c-525d794b9530" providerId="ADAL" clId="{F7026595-7A68-454D-AF48-64C0765B6D79}" dt="2024-10-04T06:22:03.232" v="960" actId="403"/>
          <ac:spMkLst>
            <pc:docMk/>
            <pc:sldMk cId="2166714897" sldId="340"/>
            <ac:spMk id="3" creationId="{624EABF5-3A0D-4DAB-A7D8-55B3F221EF92}"/>
          </ac:spMkLst>
        </pc:spChg>
        <pc:spChg chg="add mod">
          <ac:chgData name="Ana Slavec" userId="61ae62f6-9347-4590-919c-525d794b9530" providerId="ADAL" clId="{F7026595-7A68-454D-AF48-64C0765B6D79}" dt="2024-10-04T06:20:39.242" v="831"/>
          <ac:spMkLst>
            <pc:docMk/>
            <pc:sldMk cId="2166714897" sldId="340"/>
            <ac:spMk id="6" creationId="{0FAECDA6-F980-C4DE-C106-2831AD435E21}"/>
          </ac:spMkLst>
        </pc:spChg>
        <pc:spChg chg="mod">
          <ac:chgData name="Ana Slavec" userId="61ae62f6-9347-4590-919c-525d794b9530" providerId="ADAL" clId="{F7026595-7A68-454D-AF48-64C0765B6D79}" dt="2024-10-09T11:47:09.194" v="5441" actId="1076"/>
          <ac:spMkLst>
            <pc:docMk/>
            <pc:sldMk cId="2166714897" sldId="340"/>
            <ac:spMk id="8" creationId="{3B71649E-5A86-2FDA-18EC-201D0F68721E}"/>
          </ac:spMkLst>
        </pc:spChg>
        <pc:picChg chg="add mod">
          <ac:chgData name="Ana Slavec" userId="61ae62f6-9347-4590-919c-525d794b9530" providerId="ADAL" clId="{F7026595-7A68-454D-AF48-64C0765B6D79}" dt="2024-10-09T11:47:05.161" v="5440" actId="14100"/>
          <ac:picMkLst>
            <pc:docMk/>
            <pc:sldMk cId="2166714897" sldId="340"/>
            <ac:picMk id="4" creationId="{9D364B10-5A5C-DCBA-1D80-211E6F7F67FC}"/>
          </ac:picMkLst>
        </pc:picChg>
      </pc:sldChg>
      <pc:sldChg chg="add ord setBg">
        <pc:chgData name="Ana Slavec" userId="61ae62f6-9347-4590-919c-525d794b9530" providerId="ADAL" clId="{F7026595-7A68-454D-AF48-64C0765B6D79}" dt="2024-10-04T06:04:46.063" v="482"/>
        <pc:sldMkLst>
          <pc:docMk/>
          <pc:sldMk cId="3893982718" sldId="341"/>
        </pc:sldMkLst>
      </pc:sldChg>
      <pc:sldChg chg="addSp delSp modSp add mod setBg">
        <pc:chgData name="Ana Slavec" userId="61ae62f6-9347-4590-919c-525d794b9530" providerId="ADAL" clId="{F7026595-7A68-454D-AF48-64C0765B6D79}" dt="2024-10-08T14:22:31.970" v="2943" actId="478"/>
        <pc:sldMkLst>
          <pc:docMk/>
          <pc:sldMk cId="1212763305" sldId="342"/>
        </pc:sldMkLst>
        <pc:spChg chg="mod">
          <ac:chgData name="Ana Slavec" userId="61ae62f6-9347-4590-919c-525d794b9530" providerId="ADAL" clId="{F7026595-7A68-454D-AF48-64C0765B6D79}" dt="2024-09-25T12:50:45.243" v="418" actId="20577"/>
          <ac:spMkLst>
            <pc:docMk/>
            <pc:sldMk cId="1212763305" sldId="342"/>
            <ac:spMk id="2" creationId="{0CB10361-9BB7-4F13-8E65-67713434E45A}"/>
          </ac:spMkLst>
        </pc:spChg>
        <pc:spChg chg="mod">
          <ac:chgData name="Ana Slavec" userId="61ae62f6-9347-4590-919c-525d794b9530" providerId="ADAL" clId="{F7026595-7A68-454D-AF48-64C0765B6D79}" dt="2024-10-04T06:06:08.677" v="491" actId="255"/>
          <ac:spMkLst>
            <pc:docMk/>
            <pc:sldMk cId="1212763305" sldId="342"/>
            <ac:spMk id="3" creationId="{624EABF5-3A0D-4DAB-A7D8-55B3F221EF92}"/>
          </ac:spMkLst>
        </pc:spChg>
        <pc:picChg chg="add del mod">
          <ac:chgData name="Ana Slavec" userId="61ae62f6-9347-4590-919c-525d794b9530" providerId="ADAL" clId="{F7026595-7A68-454D-AF48-64C0765B6D79}" dt="2024-10-08T14:22:31.970" v="2943" actId="478"/>
          <ac:picMkLst>
            <pc:docMk/>
            <pc:sldMk cId="1212763305" sldId="342"/>
            <ac:picMk id="6" creationId="{CF0D6ADD-847D-4834-8A42-EE855A373A33}"/>
          </ac:picMkLst>
        </pc:picChg>
      </pc:sldChg>
      <pc:sldChg chg="modSp add mod setBg">
        <pc:chgData name="Ana Slavec" userId="61ae62f6-9347-4590-919c-525d794b9530" providerId="ADAL" clId="{F7026595-7A68-454D-AF48-64C0765B6D79}" dt="2024-10-04T06:13:05.758" v="527" actId="12"/>
        <pc:sldMkLst>
          <pc:docMk/>
          <pc:sldMk cId="4030699898" sldId="343"/>
        </pc:sldMkLst>
        <pc:spChg chg="mod">
          <ac:chgData name="Ana Slavec" userId="61ae62f6-9347-4590-919c-525d794b9530" providerId="ADAL" clId="{F7026595-7A68-454D-AF48-64C0765B6D79}" dt="2024-10-04T06:12:12.905" v="518" actId="20577"/>
          <ac:spMkLst>
            <pc:docMk/>
            <pc:sldMk cId="4030699898" sldId="343"/>
            <ac:spMk id="2" creationId="{0CB10361-9BB7-4F13-8E65-67713434E45A}"/>
          </ac:spMkLst>
        </pc:spChg>
        <pc:spChg chg="mod">
          <ac:chgData name="Ana Slavec" userId="61ae62f6-9347-4590-919c-525d794b9530" providerId="ADAL" clId="{F7026595-7A68-454D-AF48-64C0765B6D79}" dt="2024-10-04T06:13:05.758" v="527" actId="12"/>
          <ac:spMkLst>
            <pc:docMk/>
            <pc:sldMk cId="4030699898" sldId="343"/>
            <ac:spMk id="3" creationId="{624EABF5-3A0D-4DAB-A7D8-55B3F221EF92}"/>
          </ac:spMkLst>
        </pc:spChg>
      </pc:sldChg>
      <pc:sldChg chg="modSp add mod ord setBg">
        <pc:chgData name="Ana Slavec" userId="61ae62f6-9347-4590-919c-525d794b9530" providerId="ADAL" clId="{F7026595-7A68-454D-AF48-64C0765B6D79}" dt="2024-10-04T06:34:00.830" v="1922" actId="20577"/>
        <pc:sldMkLst>
          <pc:docMk/>
          <pc:sldMk cId="4276926884" sldId="344"/>
        </pc:sldMkLst>
        <pc:spChg chg="mod">
          <ac:chgData name="Ana Slavec" userId="61ae62f6-9347-4590-919c-525d794b9530" providerId="ADAL" clId="{F7026595-7A68-454D-AF48-64C0765B6D79}" dt="2024-10-04T06:32:41.591" v="1626" actId="20577"/>
          <ac:spMkLst>
            <pc:docMk/>
            <pc:sldMk cId="4276926884" sldId="344"/>
            <ac:spMk id="2" creationId="{0CB10361-9BB7-4F13-8E65-67713434E45A}"/>
          </ac:spMkLst>
        </pc:spChg>
        <pc:spChg chg="mod">
          <ac:chgData name="Ana Slavec" userId="61ae62f6-9347-4590-919c-525d794b9530" providerId="ADAL" clId="{F7026595-7A68-454D-AF48-64C0765B6D79}" dt="2024-10-04T06:34:00.830" v="1922" actId="20577"/>
          <ac:spMkLst>
            <pc:docMk/>
            <pc:sldMk cId="4276926884" sldId="344"/>
            <ac:spMk id="3" creationId="{624EABF5-3A0D-4DAB-A7D8-55B3F221EF92}"/>
          </ac:spMkLst>
        </pc:spChg>
      </pc:sldChg>
      <pc:sldChg chg="modSp del mod">
        <pc:chgData name="Ana Slavec" userId="61ae62f6-9347-4590-919c-525d794b9530" providerId="ADAL" clId="{F7026595-7A68-454D-AF48-64C0765B6D79}" dt="2024-10-08T15:24:59.719" v="3719" actId="47"/>
        <pc:sldMkLst>
          <pc:docMk/>
          <pc:sldMk cId="316939502" sldId="345"/>
        </pc:sldMkLst>
        <pc:spChg chg="mod">
          <ac:chgData name="Ana Slavec" userId="61ae62f6-9347-4590-919c-525d794b9530" providerId="ADAL" clId="{F7026595-7A68-454D-AF48-64C0765B6D79}" dt="2024-10-04T06:23:07.716" v="1001" actId="20577"/>
          <ac:spMkLst>
            <pc:docMk/>
            <pc:sldMk cId="316939502" sldId="345"/>
            <ac:spMk id="2" creationId="{0CB10361-9BB7-4F13-8E65-67713434E45A}"/>
          </ac:spMkLst>
        </pc:spChg>
        <pc:spChg chg="mod">
          <ac:chgData name="Ana Slavec" userId="61ae62f6-9347-4590-919c-525d794b9530" providerId="ADAL" clId="{F7026595-7A68-454D-AF48-64C0765B6D79}" dt="2024-10-04T06:23:10.881" v="1005" actId="5793"/>
          <ac:spMkLst>
            <pc:docMk/>
            <pc:sldMk cId="316939502" sldId="345"/>
            <ac:spMk id="3" creationId="{624EABF5-3A0D-4DAB-A7D8-55B3F221EF92}"/>
          </ac:spMkLst>
        </pc:spChg>
      </pc:sldChg>
      <pc:sldChg chg="addSp delSp modSp mod ord">
        <pc:chgData name="Ana Slavec" userId="61ae62f6-9347-4590-919c-525d794b9530" providerId="ADAL" clId="{F7026595-7A68-454D-AF48-64C0765B6D79}" dt="2024-10-13T19:40:59.836" v="5494" actId="13822"/>
        <pc:sldMkLst>
          <pc:docMk/>
          <pc:sldMk cId="924200536" sldId="346"/>
        </pc:sldMkLst>
        <pc:spChg chg="mod">
          <ac:chgData name="Ana Slavec" userId="61ae62f6-9347-4590-919c-525d794b9530" providerId="ADAL" clId="{F7026595-7A68-454D-AF48-64C0765B6D79}" dt="2024-10-09T11:35:09.547" v="5336" actId="14100"/>
          <ac:spMkLst>
            <pc:docMk/>
            <pc:sldMk cId="924200536" sldId="346"/>
            <ac:spMk id="2" creationId="{0CB10361-9BB7-4F13-8E65-67713434E45A}"/>
          </ac:spMkLst>
        </pc:spChg>
        <pc:spChg chg="mod">
          <ac:chgData name="Ana Slavec" userId="61ae62f6-9347-4590-919c-525d794b9530" providerId="ADAL" clId="{F7026595-7A68-454D-AF48-64C0765B6D79}" dt="2024-10-09T11:35:30.078" v="5352" actId="5793"/>
          <ac:spMkLst>
            <pc:docMk/>
            <pc:sldMk cId="924200536" sldId="346"/>
            <ac:spMk id="3" creationId="{624EABF5-3A0D-4DAB-A7D8-55B3F221EF92}"/>
          </ac:spMkLst>
        </pc:spChg>
        <pc:spChg chg="mod">
          <ac:chgData name="Ana Slavec" userId="61ae62f6-9347-4590-919c-525d794b9530" providerId="ADAL" clId="{F7026595-7A68-454D-AF48-64C0765B6D79}" dt="2024-10-13T19:40:57.340" v="5493" actId="13822"/>
          <ac:spMkLst>
            <pc:docMk/>
            <pc:sldMk cId="924200536" sldId="346"/>
            <ac:spMk id="12" creationId="{C705D9C2-D230-EC58-C8F7-D09E739E33EA}"/>
          </ac:spMkLst>
        </pc:spChg>
        <pc:spChg chg="mod">
          <ac:chgData name="Ana Slavec" userId="61ae62f6-9347-4590-919c-525d794b9530" providerId="ADAL" clId="{F7026595-7A68-454D-AF48-64C0765B6D79}" dt="2024-10-13T19:40:59.836" v="5494" actId="13822"/>
          <ac:spMkLst>
            <pc:docMk/>
            <pc:sldMk cId="924200536" sldId="346"/>
            <ac:spMk id="13" creationId="{A8297039-C103-2AD8-4461-7AA6E63EA0B8}"/>
          </ac:spMkLst>
        </pc:spChg>
        <pc:picChg chg="add del mod">
          <ac:chgData name="Ana Slavec" userId="61ae62f6-9347-4590-919c-525d794b9530" providerId="ADAL" clId="{F7026595-7A68-454D-AF48-64C0765B6D79}" dt="2024-10-08T16:59:31.362" v="4059" actId="478"/>
          <ac:picMkLst>
            <pc:docMk/>
            <pc:sldMk cId="924200536" sldId="346"/>
            <ac:picMk id="1026" creationId="{FD8066E6-EF36-C3ED-E22F-45BF8189630C}"/>
          </ac:picMkLst>
        </pc:picChg>
      </pc:sldChg>
      <pc:sldChg chg="addSp modSp mod">
        <pc:chgData name="Ana Slavec" userId="61ae62f6-9347-4590-919c-525d794b9530" providerId="ADAL" clId="{F7026595-7A68-454D-AF48-64C0765B6D79}" dt="2024-10-13T19:54:19.728" v="5624" actId="20577"/>
        <pc:sldMkLst>
          <pc:docMk/>
          <pc:sldMk cId="3535684990" sldId="347"/>
        </pc:sldMkLst>
        <pc:spChg chg="mod">
          <ac:chgData name="Ana Slavec" userId="61ae62f6-9347-4590-919c-525d794b9530" providerId="ADAL" clId="{F7026595-7A68-454D-AF48-64C0765B6D79}" dt="2024-10-04T06:16:19.332" v="623" actId="20577"/>
          <ac:spMkLst>
            <pc:docMk/>
            <pc:sldMk cId="3535684990" sldId="347"/>
            <ac:spMk id="2" creationId="{0CB10361-9BB7-4F13-8E65-67713434E45A}"/>
          </ac:spMkLst>
        </pc:spChg>
        <pc:spChg chg="mod">
          <ac:chgData name="Ana Slavec" userId="61ae62f6-9347-4590-919c-525d794b9530" providerId="ADAL" clId="{F7026595-7A68-454D-AF48-64C0765B6D79}" dt="2024-10-13T19:54:19.728" v="5624" actId="20577"/>
          <ac:spMkLst>
            <pc:docMk/>
            <pc:sldMk cId="3535684990" sldId="347"/>
            <ac:spMk id="3" creationId="{624EABF5-3A0D-4DAB-A7D8-55B3F221EF92}"/>
          </ac:spMkLst>
        </pc:spChg>
        <pc:spChg chg="add mod">
          <ac:chgData name="Ana Slavec" userId="61ae62f6-9347-4590-919c-525d794b9530" providerId="ADAL" clId="{F7026595-7A68-454D-AF48-64C0765B6D79}" dt="2024-10-04T06:19:31.802" v="808" actId="1076"/>
          <ac:spMkLst>
            <pc:docMk/>
            <pc:sldMk cId="3535684990" sldId="347"/>
            <ac:spMk id="6" creationId="{119A91CB-043B-B86A-F7D8-79A4B2EA6DC3}"/>
          </ac:spMkLst>
        </pc:spChg>
        <pc:picChg chg="add mod">
          <ac:chgData name="Ana Slavec" userId="61ae62f6-9347-4590-919c-525d794b9530" providerId="ADAL" clId="{F7026595-7A68-454D-AF48-64C0765B6D79}" dt="2024-10-04T06:19:23.104" v="807" actId="1076"/>
          <ac:picMkLst>
            <pc:docMk/>
            <pc:sldMk cId="3535684990" sldId="347"/>
            <ac:picMk id="4" creationId="{40AF59E5-2762-0CBD-5206-5442136B4B9A}"/>
          </ac:picMkLst>
        </pc:picChg>
      </pc:sldChg>
      <pc:sldChg chg="modSp del mod ord">
        <pc:chgData name="Ana Slavec" userId="61ae62f6-9347-4590-919c-525d794b9530" providerId="ADAL" clId="{F7026595-7A68-454D-AF48-64C0765B6D79}" dt="2024-10-08T15:25:05.182" v="3720" actId="2696"/>
        <pc:sldMkLst>
          <pc:docMk/>
          <pc:sldMk cId="847716606" sldId="348"/>
        </pc:sldMkLst>
        <pc:spChg chg="mod">
          <ac:chgData name="Ana Slavec" userId="61ae62f6-9347-4590-919c-525d794b9530" providerId="ADAL" clId="{F7026595-7A68-454D-AF48-64C0765B6D79}" dt="2024-10-04T06:23:36.707" v="1063" actId="14100"/>
          <ac:spMkLst>
            <pc:docMk/>
            <pc:sldMk cId="847716606" sldId="348"/>
            <ac:spMk id="2" creationId="{0CB10361-9BB7-4F13-8E65-67713434E45A}"/>
          </ac:spMkLst>
        </pc:spChg>
        <pc:spChg chg="mod">
          <ac:chgData name="Ana Slavec" userId="61ae62f6-9347-4590-919c-525d794b9530" providerId="ADAL" clId="{F7026595-7A68-454D-AF48-64C0765B6D79}" dt="2024-10-04T06:26:18.480" v="1492" actId="20577"/>
          <ac:spMkLst>
            <pc:docMk/>
            <pc:sldMk cId="847716606" sldId="348"/>
            <ac:spMk id="3" creationId="{624EABF5-3A0D-4DAB-A7D8-55B3F221EF92}"/>
          </ac:spMkLst>
        </pc:spChg>
      </pc:sldChg>
      <pc:sldChg chg="modSp mod">
        <pc:chgData name="Ana Slavec" userId="61ae62f6-9347-4590-919c-525d794b9530" providerId="ADAL" clId="{F7026595-7A68-454D-AF48-64C0765B6D79}" dt="2024-10-04T06:37:03.685" v="2360" actId="403"/>
        <pc:sldMkLst>
          <pc:docMk/>
          <pc:sldMk cId="1132948202" sldId="349"/>
        </pc:sldMkLst>
        <pc:spChg chg="mod">
          <ac:chgData name="Ana Slavec" userId="61ae62f6-9347-4590-919c-525d794b9530" providerId="ADAL" clId="{F7026595-7A68-454D-AF48-64C0765B6D79}" dt="2024-10-04T06:36:36.614" v="2353" actId="20577"/>
          <ac:spMkLst>
            <pc:docMk/>
            <pc:sldMk cId="1132948202" sldId="349"/>
            <ac:spMk id="2" creationId="{0CB10361-9BB7-4F13-8E65-67713434E45A}"/>
          </ac:spMkLst>
        </pc:spChg>
        <pc:spChg chg="mod">
          <ac:chgData name="Ana Slavec" userId="61ae62f6-9347-4590-919c-525d794b9530" providerId="ADAL" clId="{F7026595-7A68-454D-AF48-64C0765B6D79}" dt="2024-10-04T06:37:03.685" v="2360" actId="403"/>
          <ac:spMkLst>
            <pc:docMk/>
            <pc:sldMk cId="1132948202" sldId="349"/>
            <ac:spMk id="3" creationId="{624EABF5-3A0D-4DAB-A7D8-55B3F221EF92}"/>
          </ac:spMkLst>
        </pc:spChg>
      </pc:sldChg>
      <pc:sldChg chg="new del">
        <pc:chgData name="Ana Slavec" userId="61ae62f6-9347-4590-919c-525d794b9530" providerId="ADAL" clId="{F7026595-7A68-454D-AF48-64C0765B6D79}" dt="2024-10-04T06:15:52.309" v="574" actId="680"/>
        <pc:sldMkLst>
          <pc:docMk/>
          <pc:sldMk cId="1149899315" sldId="349"/>
        </pc:sldMkLst>
      </pc:sldChg>
      <pc:sldChg chg="addSp modSp mod">
        <pc:chgData name="Ana Slavec" userId="61ae62f6-9347-4590-919c-525d794b9530" providerId="ADAL" clId="{F7026595-7A68-454D-AF48-64C0765B6D79}" dt="2024-10-09T11:36:19.535" v="5366" actId="14100"/>
        <pc:sldMkLst>
          <pc:docMk/>
          <pc:sldMk cId="667223943" sldId="354"/>
        </pc:sldMkLst>
        <pc:spChg chg="mod">
          <ac:chgData name="Ana Slavec" userId="61ae62f6-9347-4590-919c-525d794b9530" providerId="ADAL" clId="{F7026595-7A68-454D-AF48-64C0765B6D79}" dt="2024-10-09T11:36:08.448" v="5365" actId="14100"/>
          <ac:spMkLst>
            <pc:docMk/>
            <pc:sldMk cId="667223943" sldId="354"/>
            <ac:spMk id="3" creationId="{624EABF5-3A0D-4DAB-A7D8-55B3F221EF92}"/>
          </ac:spMkLst>
        </pc:spChg>
        <pc:picChg chg="mod">
          <ac:chgData name="Ana Slavec" userId="61ae62f6-9347-4590-919c-525d794b9530" providerId="ADAL" clId="{F7026595-7A68-454D-AF48-64C0765B6D79}" dt="2024-10-09T11:36:19.535" v="5366" actId="14100"/>
          <ac:picMkLst>
            <pc:docMk/>
            <pc:sldMk cId="667223943" sldId="354"/>
            <ac:picMk id="4" creationId="{3B4A194A-B6B5-B6F9-4D02-48F3FA108A4C}"/>
          </ac:picMkLst>
        </pc:picChg>
        <pc:picChg chg="add mod">
          <ac:chgData name="Ana Slavec" userId="61ae62f6-9347-4590-919c-525d794b9530" providerId="ADAL" clId="{F7026595-7A68-454D-AF48-64C0765B6D79}" dt="2024-10-08T17:19:37.977" v="4743" actId="1440"/>
          <ac:picMkLst>
            <pc:docMk/>
            <pc:sldMk cId="667223943" sldId="354"/>
            <ac:picMk id="7" creationId="{A15CB867-2C21-D1F7-A8C9-4ECD32A6CB40}"/>
          </ac:picMkLst>
        </pc:picChg>
      </pc:sldChg>
      <pc:sldChg chg="modSp mod ord modNotesTx">
        <pc:chgData name="Ana Slavec" userId="61ae62f6-9347-4590-919c-525d794b9530" providerId="ADAL" clId="{F7026595-7A68-454D-AF48-64C0765B6D79}" dt="2024-10-09T11:47:26.551" v="5442" actId="14100"/>
        <pc:sldMkLst>
          <pc:docMk/>
          <pc:sldMk cId="1801453275" sldId="355"/>
        </pc:sldMkLst>
        <pc:spChg chg="mod">
          <ac:chgData name="Ana Slavec" userId="61ae62f6-9347-4590-919c-525d794b9530" providerId="ADAL" clId="{F7026595-7A68-454D-AF48-64C0765B6D79}" dt="2024-10-08T16:46:01.541" v="3822" actId="20577"/>
          <ac:spMkLst>
            <pc:docMk/>
            <pc:sldMk cId="1801453275" sldId="355"/>
            <ac:spMk id="2" creationId="{0CB10361-9BB7-4F13-8E65-67713434E45A}"/>
          </ac:spMkLst>
        </pc:spChg>
        <pc:picChg chg="mod">
          <ac:chgData name="Ana Slavec" userId="61ae62f6-9347-4590-919c-525d794b9530" providerId="ADAL" clId="{F7026595-7A68-454D-AF48-64C0765B6D79}" dt="2024-10-09T11:47:26.551" v="5442" actId="14100"/>
          <ac:picMkLst>
            <pc:docMk/>
            <pc:sldMk cId="1801453275" sldId="355"/>
            <ac:picMk id="6" creationId="{DF05DDCB-6729-3A2A-B3FD-17E2320A0291}"/>
          </ac:picMkLst>
        </pc:picChg>
      </pc:sldChg>
      <pc:sldChg chg="modSp mod ord">
        <pc:chgData name="Ana Slavec" userId="61ae62f6-9347-4590-919c-525d794b9530" providerId="ADAL" clId="{F7026595-7A68-454D-AF48-64C0765B6D79}" dt="2024-10-08T14:59:23.128" v="3487"/>
        <pc:sldMkLst>
          <pc:docMk/>
          <pc:sldMk cId="1561745881" sldId="357"/>
        </pc:sldMkLst>
        <pc:spChg chg="mod">
          <ac:chgData name="Ana Slavec" userId="61ae62f6-9347-4590-919c-525d794b9530" providerId="ADAL" clId="{F7026595-7A68-454D-AF48-64C0765B6D79}" dt="2024-10-08T14:49:00.574" v="3391" actId="20577"/>
          <ac:spMkLst>
            <pc:docMk/>
            <pc:sldMk cId="1561745881" sldId="357"/>
            <ac:spMk id="3" creationId="{624EABF5-3A0D-4DAB-A7D8-55B3F221EF92}"/>
          </ac:spMkLst>
        </pc:spChg>
      </pc:sldChg>
      <pc:sldChg chg="modSp mod">
        <pc:chgData name="Ana Slavec" userId="61ae62f6-9347-4590-919c-525d794b9530" providerId="ADAL" clId="{F7026595-7A68-454D-AF48-64C0765B6D79}" dt="2024-10-09T11:46:33.637" v="5437" actId="20577"/>
        <pc:sldMkLst>
          <pc:docMk/>
          <pc:sldMk cId="2362327515" sldId="358"/>
        </pc:sldMkLst>
        <pc:spChg chg="mod">
          <ac:chgData name="Ana Slavec" userId="61ae62f6-9347-4590-919c-525d794b9530" providerId="ADAL" clId="{F7026595-7A68-454D-AF48-64C0765B6D79}" dt="2024-10-08T14:59:15.247" v="3485" actId="20577"/>
          <ac:spMkLst>
            <pc:docMk/>
            <pc:sldMk cId="2362327515" sldId="358"/>
            <ac:spMk id="2" creationId="{0CB10361-9BB7-4F13-8E65-67713434E45A}"/>
          </ac:spMkLst>
        </pc:spChg>
        <pc:spChg chg="mod">
          <ac:chgData name="Ana Slavec" userId="61ae62f6-9347-4590-919c-525d794b9530" providerId="ADAL" clId="{F7026595-7A68-454D-AF48-64C0765B6D79}" dt="2024-10-09T11:46:33.637" v="5437" actId="20577"/>
          <ac:spMkLst>
            <pc:docMk/>
            <pc:sldMk cId="2362327515" sldId="358"/>
            <ac:spMk id="6" creationId="{1545287C-4505-C627-5482-75A9A98A9F0E}"/>
          </ac:spMkLst>
        </pc:spChg>
        <pc:picChg chg="mod">
          <ac:chgData name="Ana Slavec" userId="61ae62f6-9347-4590-919c-525d794b9530" providerId="ADAL" clId="{F7026595-7A68-454D-AF48-64C0765B6D79}" dt="2024-10-08T13:36:50.306" v="2361" actId="14100"/>
          <ac:picMkLst>
            <pc:docMk/>
            <pc:sldMk cId="2362327515" sldId="358"/>
            <ac:picMk id="4" creationId="{08626B2F-3E18-FCD7-C959-BE7CA5EEAD06}"/>
          </ac:picMkLst>
        </pc:picChg>
      </pc:sldChg>
      <pc:sldChg chg="addSp delSp modSp mod">
        <pc:chgData name="Ana Slavec" userId="61ae62f6-9347-4590-919c-525d794b9530" providerId="ADAL" clId="{F7026595-7A68-454D-AF48-64C0765B6D79}" dt="2024-10-08T14:20:15.572" v="2940" actId="1076"/>
        <pc:sldMkLst>
          <pc:docMk/>
          <pc:sldMk cId="479389924" sldId="360"/>
        </pc:sldMkLst>
        <pc:spChg chg="mod">
          <ac:chgData name="Ana Slavec" userId="61ae62f6-9347-4590-919c-525d794b9530" providerId="ADAL" clId="{F7026595-7A68-454D-AF48-64C0765B6D79}" dt="2024-10-08T13:38:57.036" v="2463" actId="20577"/>
          <ac:spMkLst>
            <pc:docMk/>
            <pc:sldMk cId="479389924" sldId="360"/>
            <ac:spMk id="3" creationId="{624EABF5-3A0D-4DAB-A7D8-55B3F221EF92}"/>
          </ac:spMkLst>
        </pc:spChg>
        <pc:picChg chg="add del mod">
          <ac:chgData name="Ana Slavec" userId="61ae62f6-9347-4590-919c-525d794b9530" providerId="ADAL" clId="{F7026595-7A68-454D-AF48-64C0765B6D79}" dt="2024-10-08T14:19:32.718" v="2937" actId="478"/>
          <ac:picMkLst>
            <pc:docMk/>
            <pc:sldMk cId="479389924" sldId="360"/>
            <ac:picMk id="6" creationId="{6ED94488-F179-3D69-E97D-3867063A1FAA}"/>
          </ac:picMkLst>
        </pc:picChg>
        <pc:picChg chg="add mod">
          <ac:chgData name="Ana Slavec" userId="61ae62f6-9347-4590-919c-525d794b9530" providerId="ADAL" clId="{F7026595-7A68-454D-AF48-64C0765B6D79}" dt="2024-10-08T14:19:43.091" v="2938" actId="1076"/>
          <ac:picMkLst>
            <pc:docMk/>
            <pc:sldMk cId="479389924" sldId="360"/>
            <ac:picMk id="8" creationId="{564F34C4-4AD8-D280-9C75-E1B256DA2758}"/>
          </ac:picMkLst>
        </pc:picChg>
        <pc:picChg chg="add mod">
          <ac:chgData name="Ana Slavec" userId="61ae62f6-9347-4590-919c-525d794b9530" providerId="ADAL" clId="{F7026595-7A68-454D-AF48-64C0765B6D79}" dt="2024-10-08T14:20:15.572" v="2940" actId="1076"/>
          <ac:picMkLst>
            <pc:docMk/>
            <pc:sldMk cId="479389924" sldId="360"/>
            <ac:picMk id="10" creationId="{C4FEC6FD-8793-CD33-831D-D6E8D88824EA}"/>
          </ac:picMkLst>
        </pc:picChg>
      </pc:sldChg>
      <pc:sldChg chg="addSp modSp mod ord">
        <pc:chgData name="Ana Slavec" userId="61ae62f6-9347-4590-919c-525d794b9530" providerId="ADAL" clId="{F7026595-7A68-454D-AF48-64C0765B6D79}" dt="2024-10-08T16:36:33.510" v="3758"/>
        <pc:sldMkLst>
          <pc:docMk/>
          <pc:sldMk cId="3193548071" sldId="361"/>
        </pc:sldMkLst>
        <pc:spChg chg="mod">
          <ac:chgData name="Ana Slavec" userId="61ae62f6-9347-4590-919c-525d794b9530" providerId="ADAL" clId="{F7026595-7A68-454D-AF48-64C0765B6D79}" dt="2024-10-08T14:16:35.427" v="2934" actId="20577"/>
          <ac:spMkLst>
            <pc:docMk/>
            <pc:sldMk cId="3193548071" sldId="361"/>
            <ac:spMk id="3" creationId="{624EABF5-3A0D-4DAB-A7D8-55B3F221EF92}"/>
          </ac:spMkLst>
        </pc:spChg>
        <pc:picChg chg="add mod">
          <ac:chgData name="Ana Slavec" userId="61ae62f6-9347-4590-919c-525d794b9530" providerId="ADAL" clId="{F7026595-7A68-454D-AF48-64C0765B6D79}" dt="2024-10-08T14:43:21.703" v="3377" actId="1076"/>
          <ac:picMkLst>
            <pc:docMk/>
            <pc:sldMk cId="3193548071" sldId="361"/>
            <ac:picMk id="6" creationId="{39E427D7-5ECC-A83E-D80B-6D03A4537255}"/>
          </ac:picMkLst>
        </pc:picChg>
        <pc:picChg chg="add mod">
          <ac:chgData name="Ana Slavec" userId="61ae62f6-9347-4590-919c-525d794b9530" providerId="ADAL" clId="{F7026595-7A68-454D-AF48-64C0765B6D79}" dt="2024-10-08T14:43:54.451" v="3379" actId="1076"/>
          <ac:picMkLst>
            <pc:docMk/>
            <pc:sldMk cId="3193548071" sldId="361"/>
            <ac:picMk id="8" creationId="{F951BCE9-8F88-9ACE-2164-6888697C2722}"/>
          </ac:picMkLst>
        </pc:picChg>
      </pc:sldChg>
      <pc:sldChg chg="addSp delSp modSp mod">
        <pc:chgData name="Ana Slavec" userId="61ae62f6-9347-4590-919c-525d794b9530" providerId="ADAL" clId="{F7026595-7A68-454D-AF48-64C0765B6D79}" dt="2024-10-09T11:44:03.585" v="5422" actId="6549"/>
        <pc:sldMkLst>
          <pc:docMk/>
          <pc:sldMk cId="3526722460" sldId="362"/>
        </pc:sldMkLst>
        <pc:spChg chg="mod">
          <ac:chgData name="Ana Slavec" userId="61ae62f6-9347-4590-919c-525d794b9530" providerId="ADAL" clId="{F7026595-7A68-454D-AF48-64C0765B6D79}" dt="2024-10-09T09:52:43.743" v="5063" actId="20577"/>
          <ac:spMkLst>
            <pc:docMk/>
            <pc:sldMk cId="3526722460" sldId="362"/>
            <ac:spMk id="2" creationId="{0CB10361-9BB7-4F13-8E65-67713434E45A}"/>
          </ac:spMkLst>
        </pc:spChg>
        <pc:spChg chg="mod">
          <ac:chgData name="Ana Slavec" userId="61ae62f6-9347-4590-919c-525d794b9530" providerId="ADAL" clId="{F7026595-7A68-454D-AF48-64C0765B6D79}" dt="2024-10-09T11:44:03.585" v="5422" actId="6549"/>
          <ac:spMkLst>
            <pc:docMk/>
            <pc:sldMk cId="3526722460" sldId="362"/>
            <ac:spMk id="3" creationId="{624EABF5-3A0D-4DAB-A7D8-55B3F221EF92}"/>
          </ac:spMkLst>
        </pc:spChg>
        <pc:spChg chg="mod">
          <ac:chgData name="Ana Slavec" userId="61ae62f6-9347-4590-919c-525d794b9530" providerId="ADAL" clId="{F7026595-7A68-454D-AF48-64C0765B6D79}" dt="2024-10-08T14:42:00.889" v="3373" actId="1076"/>
          <ac:spMkLst>
            <pc:docMk/>
            <pc:sldMk cId="3526722460" sldId="362"/>
            <ac:spMk id="5" creationId="{A9562970-6910-4154-A181-B1BA07AA3270}"/>
          </ac:spMkLst>
        </pc:spChg>
        <pc:graphicFrameChg chg="add del">
          <ac:chgData name="Ana Slavec" userId="61ae62f6-9347-4590-919c-525d794b9530" providerId="ADAL" clId="{F7026595-7A68-454D-AF48-64C0765B6D79}" dt="2024-10-08T14:25:55.919" v="2970" actId="478"/>
          <ac:graphicFrameMkLst>
            <pc:docMk/>
            <pc:sldMk cId="3526722460" sldId="362"/>
            <ac:graphicFrameMk id="7" creationId="{EAD8FDAB-4D1E-C62F-D5F3-137E8B68E493}"/>
          </ac:graphicFrameMkLst>
        </pc:graphicFrameChg>
        <pc:picChg chg="add del mod">
          <ac:chgData name="Ana Slavec" userId="61ae62f6-9347-4590-919c-525d794b9530" providerId="ADAL" clId="{F7026595-7A68-454D-AF48-64C0765B6D79}" dt="2024-10-09T09:56:51.544" v="5149" actId="478"/>
          <ac:picMkLst>
            <pc:docMk/>
            <pc:sldMk cId="3526722460" sldId="362"/>
            <ac:picMk id="6" creationId="{3EC624E1-AF65-CA87-E357-C221F0A358A1}"/>
          </ac:picMkLst>
        </pc:picChg>
        <pc:picChg chg="add del mod">
          <ac:chgData name="Ana Slavec" userId="61ae62f6-9347-4590-919c-525d794b9530" providerId="ADAL" clId="{F7026595-7A68-454D-AF48-64C0765B6D79}" dt="2024-10-08T14:26:23.985" v="2973" actId="478"/>
          <ac:picMkLst>
            <pc:docMk/>
            <pc:sldMk cId="3526722460" sldId="362"/>
            <ac:picMk id="6" creationId="{E90A2E63-E19F-3CD7-5D6D-9C33A70E4E74}"/>
          </ac:picMkLst>
        </pc:picChg>
        <pc:picChg chg="add mod">
          <ac:chgData name="Ana Slavec" userId="61ae62f6-9347-4590-919c-525d794b9530" providerId="ADAL" clId="{F7026595-7A68-454D-AF48-64C0765B6D79}" dt="2024-10-09T09:56:48.540" v="5148" actId="1076"/>
          <ac:picMkLst>
            <pc:docMk/>
            <pc:sldMk cId="3526722460" sldId="362"/>
            <ac:picMk id="8" creationId="{C5FF0014-8399-FEC8-5561-3447361240D4}"/>
          </ac:picMkLst>
        </pc:picChg>
        <pc:picChg chg="add del mod">
          <ac:chgData name="Ana Slavec" userId="61ae62f6-9347-4590-919c-525d794b9530" providerId="ADAL" clId="{F7026595-7A68-454D-AF48-64C0765B6D79}" dt="2024-10-09T09:56:26.629" v="5145" actId="478"/>
          <ac:picMkLst>
            <pc:docMk/>
            <pc:sldMk cId="3526722460" sldId="362"/>
            <ac:picMk id="9" creationId="{BE6AFA45-ED50-A22C-3662-B2933FEA02B6}"/>
          </ac:picMkLst>
        </pc:picChg>
        <pc:picChg chg="add mod">
          <ac:chgData name="Ana Slavec" userId="61ae62f6-9347-4590-919c-525d794b9530" providerId="ADAL" clId="{F7026595-7A68-454D-AF48-64C0765B6D79}" dt="2024-10-09T09:56:32.697" v="5146" actId="1076"/>
          <ac:picMkLst>
            <pc:docMk/>
            <pc:sldMk cId="3526722460" sldId="362"/>
            <ac:picMk id="11" creationId="{4E59B11B-8E14-3FA5-A050-950826D6E8EE}"/>
          </ac:picMkLst>
        </pc:picChg>
        <pc:picChg chg="add del mod">
          <ac:chgData name="Ana Slavec" userId="61ae62f6-9347-4590-919c-525d794b9530" providerId="ADAL" clId="{F7026595-7A68-454D-AF48-64C0765B6D79}" dt="2024-10-08T14:37:41.008" v="2978" actId="478"/>
          <ac:picMkLst>
            <pc:docMk/>
            <pc:sldMk cId="3526722460" sldId="362"/>
            <ac:picMk id="11" creationId="{94657AA1-76C5-AF20-840A-E6E10467F340}"/>
          </ac:picMkLst>
        </pc:picChg>
        <pc:picChg chg="add del mod">
          <ac:chgData name="Ana Slavec" userId="61ae62f6-9347-4590-919c-525d794b9530" providerId="ADAL" clId="{F7026595-7A68-454D-AF48-64C0765B6D79}" dt="2024-10-08T14:39:03.876" v="2983" actId="478"/>
          <ac:picMkLst>
            <pc:docMk/>
            <pc:sldMk cId="3526722460" sldId="362"/>
            <ac:picMk id="13" creationId="{CBE9103D-B175-FDD6-B7A9-BD5BDF1B25AB}"/>
          </ac:picMkLst>
        </pc:picChg>
        <pc:picChg chg="add del mod">
          <ac:chgData name="Ana Slavec" userId="61ae62f6-9347-4590-919c-525d794b9530" providerId="ADAL" clId="{F7026595-7A68-454D-AF48-64C0765B6D79}" dt="2024-10-09T09:53:52.246" v="5098" actId="478"/>
          <ac:picMkLst>
            <pc:docMk/>
            <pc:sldMk cId="3526722460" sldId="362"/>
            <ac:picMk id="15" creationId="{9A2BACF7-4009-95A7-95D9-BEF61D0B51B4}"/>
          </ac:picMkLst>
        </pc:picChg>
      </pc:sldChg>
      <pc:sldChg chg="addSp delSp modSp add mod ord setBg">
        <pc:chgData name="Ana Slavec" userId="61ae62f6-9347-4590-919c-525d794b9530" providerId="ADAL" clId="{F7026595-7A68-454D-AF48-64C0765B6D79}" dt="2024-10-09T09:57:03.161" v="5150" actId="313"/>
        <pc:sldMkLst>
          <pc:docMk/>
          <pc:sldMk cId="2473110100" sldId="363"/>
        </pc:sldMkLst>
        <pc:spChg chg="mod">
          <ac:chgData name="Ana Slavec" userId="61ae62f6-9347-4590-919c-525d794b9530" providerId="ADAL" clId="{F7026595-7A68-454D-AF48-64C0765B6D79}" dt="2024-10-08T15:01:23.083" v="3559" actId="20577"/>
          <ac:spMkLst>
            <pc:docMk/>
            <pc:sldMk cId="2473110100" sldId="363"/>
            <ac:spMk id="2" creationId="{F2DDAA74-DD00-ADFE-3C21-BDA97D785FEB}"/>
          </ac:spMkLst>
        </pc:spChg>
        <pc:spChg chg="mod">
          <ac:chgData name="Ana Slavec" userId="61ae62f6-9347-4590-919c-525d794b9530" providerId="ADAL" clId="{F7026595-7A68-454D-AF48-64C0765B6D79}" dt="2024-10-09T09:57:03.161" v="5150" actId="313"/>
          <ac:spMkLst>
            <pc:docMk/>
            <pc:sldMk cId="2473110100" sldId="363"/>
            <ac:spMk id="3" creationId="{442EF70E-9554-6A25-1D0A-9E69833593C4}"/>
          </ac:spMkLst>
        </pc:spChg>
        <pc:picChg chg="del">
          <ac:chgData name="Ana Slavec" userId="61ae62f6-9347-4590-919c-525d794b9530" providerId="ADAL" clId="{F7026595-7A68-454D-AF48-64C0765B6D79}" dt="2024-10-08T15:27:32.943" v="3731" actId="478"/>
          <ac:picMkLst>
            <pc:docMk/>
            <pc:sldMk cId="2473110100" sldId="363"/>
            <ac:picMk id="6" creationId="{CBFBB81A-D56F-7C13-4A6F-4EF99246DF46}"/>
          </ac:picMkLst>
        </pc:picChg>
        <pc:picChg chg="add del mod">
          <ac:chgData name="Ana Slavec" userId="61ae62f6-9347-4590-919c-525d794b9530" providerId="ADAL" clId="{F7026595-7A68-454D-AF48-64C0765B6D79}" dt="2024-10-08T16:35:29.901" v="3749" actId="478"/>
          <ac:picMkLst>
            <pc:docMk/>
            <pc:sldMk cId="2473110100" sldId="363"/>
            <ac:picMk id="7" creationId="{B7BAF17A-C61E-6C40-94F9-F7D9AB5AFB2E}"/>
          </ac:picMkLst>
        </pc:picChg>
        <pc:picChg chg="del mod">
          <ac:chgData name="Ana Slavec" userId="61ae62f6-9347-4590-919c-525d794b9530" providerId="ADAL" clId="{F7026595-7A68-454D-AF48-64C0765B6D79}" dt="2024-10-08T15:27:34.278" v="3733" actId="478"/>
          <ac:picMkLst>
            <pc:docMk/>
            <pc:sldMk cId="2473110100" sldId="363"/>
            <ac:picMk id="8" creationId="{77A75576-CB8F-3E86-9D38-7BC55B5BBEF2}"/>
          </ac:picMkLst>
        </pc:picChg>
        <pc:picChg chg="add del mod">
          <ac:chgData name="Ana Slavec" userId="61ae62f6-9347-4590-919c-525d794b9530" providerId="ADAL" clId="{F7026595-7A68-454D-AF48-64C0765B6D79}" dt="2024-10-08T15:31:09.758" v="3743" actId="478"/>
          <ac:picMkLst>
            <pc:docMk/>
            <pc:sldMk cId="2473110100" sldId="363"/>
            <ac:picMk id="10" creationId="{C4E96EA7-7709-E84E-3414-9D839785F285}"/>
          </ac:picMkLst>
        </pc:picChg>
        <pc:picChg chg="add del mod">
          <ac:chgData name="Ana Slavec" userId="61ae62f6-9347-4590-919c-525d794b9530" providerId="ADAL" clId="{F7026595-7A68-454D-AF48-64C0765B6D79}" dt="2024-10-08T15:29:39.741" v="3739" actId="478"/>
          <ac:picMkLst>
            <pc:docMk/>
            <pc:sldMk cId="2473110100" sldId="363"/>
            <ac:picMk id="12" creationId="{F5D242E5-0FA8-24C7-55F7-BEBA0FBA93A5}"/>
          </ac:picMkLst>
        </pc:picChg>
        <pc:picChg chg="add mod">
          <ac:chgData name="Ana Slavec" userId="61ae62f6-9347-4590-919c-525d794b9530" providerId="ADAL" clId="{F7026595-7A68-454D-AF48-64C0765B6D79}" dt="2024-10-08T16:35:38.363" v="3751" actId="1076"/>
          <ac:picMkLst>
            <pc:docMk/>
            <pc:sldMk cId="2473110100" sldId="363"/>
            <ac:picMk id="14" creationId="{5002EFA7-89A4-65B5-9BBA-1A1D0D95879F}"/>
          </ac:picMkLst>
        </pc:picChg>
        <pc:picChg chg="add mod">
          <ac:chgData name="Ana Slavec" userId="61ae62f6-9347-4590-919c-525d794b9530" providerId="ADAL" clId="{F7026595-7A68-454D-AF48-64C0765B6D79}" dt="2024-10-08T16:36:03.809" v="3755" actId="1076"/>
          <ac:picMkLst>
            <pc:docMk/>
            <pc:sldMk cId="2473110100" sldId="363"/>
            <ac:picMk id="16" creationId="{4A71C9E7-282D-1B84-282D-3E5E0D628F72}"/>
          </ac:picMkLst>
        </pc:picChg>
        <pc:picChg chg="add del mod">
          <ac:chgData name="Ana Slavec" userId="61ae62f6-9347-4590-919c-525d794b9530" providerId="ADAL" clId="{F7026595-7A68-454D-AF48-64C0765B6D79}" dt="2024-10-08T16:35:51.428" v="3754" actId="478"/>
          <ac:picMkLst>
            <pc:docMk/>
            <pc:sldMk cId="2473110100" sldId="363"/>
            <ac:picMk id="18" creationId="{835783D4-BA31-F691-52FC-540FF45424D2}"/>
          </ac:picMkLst>
        </pc:picChg>
        <pc:picChg chg="add del mod">
          <ac:chgData name="Ana Slavec" userId="61ae62f6-9347-4590-919c-525d794b9530" providerId="ADAL" clId="{F7026595-7A68-454D-AF48-64C0765B6D79}" dt="2024-10-08T16:36:05.022" v="3756" actId="478"/>
          <ac:picMkLst>
            <pc:docMk/>
            <pc:sldMk cId="2473110100" sldId="363"/>
            <ac:picMk id="20" creationId="{9CBC04A3-84FA-7B13-776B-AEA5ED105713}"/>
          </ac:picMkLst>
        </pc:picChg>
      </pc:sldChg>
      <pc:sldChg chg="addSp delSp modSp mod">
        <pc:chgData name="Ana Slavec" userId="61ae62f6-9347-4590-919c-525d794b9530" providerId="ADAL" clId="{F7026595-7A68-454D-AF48-64C0765B6D79}" dt="2024-10-09T11:41:49.164" v="5416" actId="14100"/>
        <pc:sldMkLst>
          <pc:docMk/>
          <pc:sldMk cId="383574260" sldId="364"/>
        </pc:sldMkLst>
        <pc:spChg chg="mod">
          <ac:chgData name="Ana Slavec" userId="61ae62f6-9347-4590-919c-525d794b9530" providerId="ADAL" clId="{F7026595-7A68-454D-AF48-64C0765B6D79}" dt="2024-10-08T17:27:45.804" v="4820" actId="403"/>
          <ac:spMkLst>
            <pc:docMk/>
            <pc:sldMk cId="383574260" sldId="364"/>
            <ac:spMk id="2" creationId="{C08336D7-FBC3-CC0A-16BE-E38BBF2669A2}"/>
          </ac:spMkLst>
        </pc:spChg>
        <pc:spChg chg="del">
          <ac:chgData name="Ana Slavec" userId="61ae62f6-9347-4590-919c-525d794b9530" providerId="ADAL" clId="{F7026595-7A68-454D-AF48-64C0765B6D79}" dt="2024-10-08T17:02:54.544" v="4134" actId="478"/>
          <ac:spMkLst>
            <pc:docMk/>
            <pc:sldMk cId="383574260" sldId="364"/>
            <ac:spMk id="3" creationId="{27005B58-6C5D-9B5F-22C2-B3C17919837B}"/>
          </ac:spMkLst>
        </pc:spChg>
        <pc:spChg chg="del">
          <ac:chgData name="Ana Slavec" userId="61ae62f6-9347-4590-919c-525d794b9530" providerId="ADAL" clId="{F7026595-7A68-454D-AF48-64C0765B6D79}" dt="2024-10-08T17:05:12.977" v="4284" actId="478"/>
          <ac:spMkLst>
            <pc:docMk/>
            <pc:sldMk cId="383574260" sldId="364"/>
            <ac:spMk id="5" creationId="{6AFEF981-FD9B-4975-B9BF-445C66AFEE1D}"/>
          </ac:spMkLst>
        </pc:spChg>
        <pc:spChg chg="add mod">
          <ac:chgData name="Ana Slavec" userId="61ae62f6-9347-4590-919c-525d794b9530" providerId="ADAL" clId="{F7026595-7A68-454D-AF48-64C0765B6D79}" dt="2024-10-09T11:38:46" v="5411" actId="6549"/>
          <ac:spMkLst>
            <pc:docMk/>
            <pc:sldMk cId="383574260" sldId="364"/>
            <ac:spMk id="7" creationId="{87C66A64-9A32-10E1-9667-2D032AF24854}"/>
          </ac:spMkLst>
        </pc:spChg>
        <pc:picChg chg="add mod">
          <ac:chgData name="Ana Slavec" userId="61ae62f6-9347-4590-919c-525d794b9530" providerId="ADAL" clId="{F7026595-7A68-454D-AF48-64C0765B6D79}" dt="2024-10-08T17:14:38.397" v="4478" actId="1440"/>
          <ac:picMkLst>
            <pc:docMk/>
            <pc:sldMk cId="383574260" sldId="364"/>
            <ac:picMk id="6" creationId="{97F712FD-4C56-C17C-C0B5-95A52A20FABD}"/>
          </ac:picMkLst>
        </pc:picChg>
        <pc:picChg chg="add mod">
          <ac:chgData name="Ana Slavec" userId="61ae62f6-9347-4590-919c-525d794b9530" providerId="ADAL" clId="{F7026595-7A68-454D-AF48-64C0765B6D79}" dt="2024-10-08T17:12:29.918" v="4475" actId="1076"/>
          <ac:picMkLst>
            <pc:docMk/>
            <pc:sldMk cId="383574260" sldId="364"/>
            <ac:picMk id="8" creationId="{1436B25A-6AD9-DE83-3C17-69ACCA1C2E3E}"/>
          </ac:picMkLst>
        </pc:picChg>
        <pc:picChg chg="add mod">
          <ac:chgData name="Ana Slavec" userId="61ae62f6-9347-4590-919c-525d794b9530" providerId="ADAL" clId="{F7026595-7A68-454D-AF48-64C0765B6D79}" dt="2024-10-09T11:41:49.164" v="5416" actId="14100"/>
          <ac:picMkLst>
            <pc:docMk/>
            <pc:sldMk cId="383574260" sldId="364"/>
            <ac:picMk id="10" creationId="{09C5C1B0-61C8-3497-C363-C235BEDC6D6D}"/>
          </ac:picMkLst>
        </pc:picChg>
      </pc:sldChg>
      <pc:sldChg chg="addSp delSp modSp add mod setBg addAnim delAnim">
        <pc:chgData name="Ana Slavec" userId="61ae62f6-9347-4590-919c-525d794b9530" providerId="ADAL" clId="{F7026595-7A68-454D-AF48-64C0765B6D79}" dt="2024-10-09T11:41:40.380" v="5415" actId="14100"/>
        <pc:sldMkLst>
          <pc:docMk/>
          <pc:sldMk cId="982001561" sldId="365"/>
        </pc:sldMkLst>
        <pc:spChg chg="mod">
          <ac:chgData name="Ana Slavec" userId="61ae62f6-9347-4590-919c-525d794b9530" providerId="ADAL" clId="{F7026595-7A68-454D-AF48-64C0765B6D79}" dt="2024-10-08T17:27:39.801" v="4819" actId="403"/>
          <ac:spMkLst>
            <pc:docMk/>
            <pc:sldMk cId="982001561" sldId="365"/>
            <ac:spMk id="2" creationId="{DD2941C4-BDDC-9811-A511-930D332EEAEA}"/>
          </ac:spMkLst>
        </pc:spChg>
        <pc:spChg chg="mod">
          <ac:chgData name="Ana Slavec" userId="61ae62f6-9347-4590-919c-525d794b9530" providerId="ADAL" clId="{F7026595-7A68-454D-AF48-64C0765B6D79}" dt="2024-10-09T11:37:55.597" v="5369" actId="403"/>
          <ac:spMkLst>
            <pc:docMk/>
            <pc:sldMk cId="982001561" sldId="365"/>
            <ac:spMk id="7" creationId="{9FE3F7FB-9B2E-1BEF-C402-CF10F0A0337D}"/>
          </ac:spMkLst>
        </pc:spChg>
        <pc:spChg chg="add del">
          <ac:chgData name="Ana Slavec" userId="61ae62f6-9347-4590-919c-525d794b9530" providerId="ADAL" clId="{F7026595-7A68-454D-AF48-64C0765B6D79}" dt="2024-10-08T17:11:28.377" v="4463" actId="26606"/>
          <ac:spMkLst>
            <pc:docMk/>
            <pc:sldMk cId="982001561" sldId="365"/>
            <ac:spMk id="12" creationId="{2EAA8ABB-E28C-4BD6-B2CD-376882E92173}"/>
          </ac:spMkLst>
        </pc:spChg>
        <pc:spChg chg="add del">
          <ac:chgData name="Ana Slavec" userId="61ae62f6-9347-4590-919c-525d794b9530" providerId="ADAL" clId="{F7026595-7A68-454D-AF48-64C0765B6D79}" dt="2024-10-08T17:11:28.377" v="4463" actId="26606"/>
          <ac:spMkLst>
            <pc:docMk/>
            <pc:sldMk cId="982001561" sldId="365"/>
            <ac:spMk id="18" creationId="{04357C93-F0CB-4A1C-8F77-4E9063789819}"/>
          </ac:spMkLst>
        </pc:spChg>
        <pc:grpChg chg="add del">
          <ac:chgData name="Ana Slavec" userId="61ae62f6-9347-4590-919c-525d794b9530" providerId="ADAL" clId="{F7026595-7A68-454D-AF48-64C0765B6D79}" dt="2024-10-08T17:11:28.377" v="4463" actId="26606"/>
          <ac:grpSpMkLst>
            <pc:docMk/>
            <pc:sldMk cId="982001561" sldId="365"/>
            <ac:grpSpMk id="14" creationId="{3AF6A671-C637-4547-85F4-51B6D1881399}"/>
          </ac:grpSpMkLst>
        </pc:grpChg>
        <pc:picChg chg="add del mod">
          <ac:chgData name="Ana Slavec" userId="61ae62f6-9347-4590-919c-525d794b9530" providerId="ADAL" clId="{F7026595-7A68-454D-AF48-64C0765B6D79}" dt="2024-10-08T17:12:19.437" v="4469" actId="21"/>
          <ac:picMkLst>
            <pc:docMk/>
            <pc:sldMk cId="982001561" sldId="365"/>
            <ac:picMk id="4" creationId="{1436B25A-6AD9-DE83-3C17-69ACCA1C2E3E}"/>
          </ac:picMkLst>
        </pc:picChg>
        <pc:picChg chg="add mod">
          <ac:chgData name="Ana Slavec" userId="61ae62f6-9347-4590-919c-525d794b9530" providerId="ADAL" clId="{F7026595-7A68-454D-AF48-64C0765B6D79}" dt="2024-10-09T11:41:37.097" v="5414" actId="1076"/>
          <ac:picMkLst>
            <pc:docMk/>
            <pc:sldMk cId="982001561" sldId="365"/>
            <ac:picMk id="5" creationId="{57C89154-0BAF-B25A-EFA2-AF0F2832A5DA}"/>
          </ac:picMkLst>
        </pc:picChg>
        <pc:picChg chg="del mod ord">
          <ac:chgData name="Ana Slavec" userId="61ae62f6-9347-4590-919c-525d794b9530" providerId="ADAL" clId="{F7026595-7A68-454D-AF48-64C0765B6D79}" dt="2024-10-08T17:11:30.954" v="4464" actId="478"/>
          <ac:picMkLst>
            <pc:docMk/>
            <pc:sldMk cId="982001561" sldId="365"/>
            <ac:picMk id="6" creationId="{FAE5099C-958A-7A73-3FAC-7F7C3DB66E10}"/>
          </ac:picMkLst>
        </pc:picChg>
        <pc:picChg chg="add mod">
          <ac:chgData name="Ana Slavec" userId="61ae62f6-9347-4590-919c-525d794b9530" providerId="ADAL" clId="{F7026595-7A68-454D-AF48-64C0765B6D79}" dt="2024-10-09T11:41:40.380" v="5415" actId="14100"/>
          <ac:picMkLst>
            <pc:docMk/>
            <pc:sldMk cId="982001561" sldId="365"/>
            <ac:picMk id="9" creationId="{BB0C5B74-1C84-05B2-AE83-C5C667CCBA44}"/>
          </ac:picMkLst>
        </pc:picChg>
      </pc:sldChg>
      <pc:sldMasterChg chg="setBg modSldLayout">
        <pc:chgData name="Ana Slavec" userId="61ae62f6-9347-4590-919c-525d794b9530" providerId="ADAL" clId="{F7026595-7A68-454D-AF48-64C0765B6D79}" dt="2024-10-04T05:56:59.375" v="467"/>
        <pc:sldMasterMkLst>
          <pc:docMk/>
          <pc:sldMasterMk cId="0" sldId="2147483648"/>
        </pc:sldMasterMkLst>
        <pc:sldLayoutChg chg="setBg">
          <pc:chgData name="Ana Slavec" userId="61ae62f6-9347-4590-919c-525d794b9530" providerId="ADAL" clId="{F7026595-7A68-454D-AF48-64C0765B6D79}" dt="2024-10-04T05:56:59.375" v="467"/>
          <pc:sldLayoutMkLst>
            <pc:docMk/>
            <pc:sldMasterMk cId="0" sldId="2147483648"/>
            <pc:sldLayoutMk cId="2788314018" sldId="2147483649"/>
          </pc:sldLayoutMkLst>
        </pc:sldLayoutChg>
        <pc:sldLayoutChg chg="setBg">
          <pc:chgData name="Ana Slavec" userId="61ae62f6-9347-4590-919c-525d794b9530" providerId="ADAL" clId="{F7026595-7A68-454D-AF48-64C0765B6D79}" dt="2024-10-04T05:56:59.375" v="467"/>
          <pc:sldLayoutMkLst>
            <pc:docMk/>
            <pc:sldMasterMk cId="0" sldId="2147483648"/>
            <pc:sldLayoutMk cId="1017888730" sldId="2147483650"/>
          </pc:sldLayoutMkLst>
        </pc:sldLayoutChg>
        <pc:sldLayoutChg chg="setBg">
          <pc:chgData name="Ana Slavec" userId="61ae62f6-9347-4590-919c-525d794b9530" providerId="ADAL" clId="{F7026595-7A68-454D-AF48-64C0765B6D79}" dt="2024-10-04T05:56:59.375" v="467"/>
          <pc:sldLayoutMkLst>
            <pc:docMk/>
            <pc:sldMasterMk cId="0" sldId="2147483648"/>
            <pc:sldLayoutMk cId="140378382" sldId="2147483651"/>
          </pc:sldLayoutMkLst>
        </pc:sldLayoutChg>
        <pc:sldLayoutChg chg="setBg">
          <pc:chgData name="Ana Slavec" userId="61ae62f6-9347-4590-919c-525d794b9530" providerId="ADAL" clId="{F7026595-7A68-454D-AF48-64C0765B6D79}" dt="2024-10-04T05:56:59.375" v="467"/>
          <pc:sldLayoutMkLst>
            <pc:docMk/>
            <pc:sldMasterMk cId="0" sldId="2147483648"/>
            <pc:sldLayoutMk cId="946943738" sldId="2147483652"/>
          </pc:sldLayoutMkLst>
        </pc:sldLayoutChg>
        <pc:sldLayoutChg chg="setBg">
          <pc:chgData name="Ana Slavec" userId="61ae62f6-9347-4590-919c-525d794b9530" providerId="ADAL" clId="{F7026595-7A68-454D-AF48-64C0765B6D79}" dt="2024-10-04T05:56:59.375" v="467"/>
          <pc:sldLayoutMkLst>
            <pc:docMk/>
            <pc:sldMasterMk cId="0" sldId="2147483648"/>
            <pc:sldLayoutMk cId="971642167" sldId="2147483653"/>
          </pc:sldLayoutMkLst>
        </pc:sldLayoutChg>
        <pc:sldLayoutChg chg="setBg">
          <pc:chgData name="Ana Slavec" userId="61ae62f6-9347-4590-919c-525d794b9530" providerId="ADAL" clId="{F7026595-7A68-454D-AF48-64C0765B6D79}" dt="2024-10-04T05:56:59.375" v="467"/>
          <pc:sldLayoutMkLst>
            <pc:docMk/>
            <pc:sldMasterMk cId="0" sldId="2147483648"/>
            <pc:sldLayoutMk cId="3261401713" sldId="2147483654"/>
          </pc:sldLayoutMkLst>
        </pc:sldLayoutChg>
        <pc:sldLayoutChg chg="setBg">
          <pc:chgData name="Ana Slavec" userId="61ae62f6-9347-4590-919c-525d794b9530" providerId="ADAL" clId="{F7026595-7A68-454D-AF48-64C0765B6D79}" dt="2024-10-04T05:56:59.375" v="467"/>
          <pc:sldLayoutMkLst>
            <pc:docMk/>
            <pc:sldMasterMk cId="0" sldId="2147483648"/>
            <pc:sldLayoutMk cId="3360861209" sldId="2147483655"/>
          </pc:sldLayoutMkLst>
        </pc:sldLayoutChg>
        <pc:sldLayoutChg chg="setBg">
          <pc:chgData name="Ana Slavec" userId="61ae62f6-9347-4590-919c-525d794b9530" providerId="ADAL" clId="{F7026595-7A68-454D-AF48-64C0765B6D79}" dt="2024-10-04T05:56:59.375" v="467"/>
          <pc:sldLayoutMkLst>
            <pc:docMk/>
            <pc:sldMasterMk cId="0" sldId="2147483648"/>
            <pc:sldLayoutMk cId="2527393785" sldId="2147483656"/>
          </pc:sldLayoutMkLst>
        </pc:sldLayoutChg>
        <pc:sldLayoutChg chg="setBg">
          <pc:chgData name="Ana Slavec" userId="61ae62f6-9347-4590-919c-525d794b9530" providerId="ADAL" clId="{F7026595-7A68-454D-AF48-64C0765B6D79}" dt="2024-10-04T05:56:59.375" v="467"/>
          <pc:sldLayoutMkLst>
            <pc:docMk/>
            <pc:sldMasterMk cId="0" sldId="2147483648"/>
            <pc:sldLayoutMk cId="1340062913" sldId="2147483657"/>
          </pc:sldLayoutMkLst>
        </pc:sldLayoutChg>
        <pc:sldLayoutChg chg="setBg">
          <pc:chgData name="Ana Slavec" userId="61ae62f6-9347-4590-919c-525d794b9530" providerId="ADAL" clId="{F7026595-7A68-454D-AF48-64C0765B6D79}" dt="2024-10-04T05:56:59.375" v="467"/>
          <pc:sldLayoutMkLst>
            <pc:docMk/>
            <pc:sldMasterMk cId="0" sldId="2147483648"/>
            <pc:sldLayoutMk cId="286722374" sldId="2147483658"/>
          </pc:sldLayoutMkLst>
        </pc:sldLayoutChg>
        <pc:sldLayoutChg chg="setBg">
          <pc:chgData name="Ana Slavec" userId="61ae62f6-9347-4590-919c-525d794b9530" providerId="ADAL" clId="{F7026595-7A68-454D-AF48-64C0765B6D79}" dt="2024-10-04T05:56:59.375" v="467"/>
          <pc:sldLayoutMkLst>
            <pc:docMk/>
            <pc:sldMasterMk cId="0" sldId="2147483648"/>
            <pc:sldLayoutMk cId="3417325841" sldId="2147483659"/>
          </pc:sldLayoutMkLst>
        </pc:sldLayoutChg>
      </pc:sldMasterChg>
    </pc:docChg>
  </pc:docChgLst>
  <pc:docChgLst>
    <pc:chgData name="Gostujoči uporabniki" userId="S::urn:spo:anon#e6bcb447df62e6cb298a1f26ded50553c65fdb609f72cdb3f3eb611c237c27c1::" providerId="AD" clId="Web-{920048D8-1643-A56C-FAE2-D83849E2A4A8}"/>
    <pc:docChg chg="modSld">
      <pc:chgData name="Gostujoči uporabniki" userId="S::urn:spo:anon#e6bcb447df62e6cb298a1f26ded50553c65fdb609f72cdb3f3eb611c237c27c1::" providerId="AD" clId="Web-{920048D8-1643-A56C-FAE2-D83849E2A4A8}" dt="2024-10-15T13:56:54.925" v="4" actId="1076"/>
      <pc:docMkLst>
        <pc:docMk/>
      </pc:docMkLst>
      <pc:sldChg chg="modSp">
        <pc:chgData name="Gostujoči uporabniki" userId="S::urn:spo:anon#e6bcb447df62e6cb298a1f26ded50553c65fdb609f72cdb3f3eb611c237c27c1::" providerId="AD" clId="Web-{920048D8-1643-A56C-FAE2-D83849E2A4A8}" dt="2024-10-15T13:56:54.925" v="4" actId="1076"/>
        <pc:sldMkLst>
          <pc:docMk/>
          <pc:sldMk cId="982001561" sldId="365"/>
        </pc:sldMkLst>
        <pc:picChg chg="mod">
          <ac:chgData name="Gostujoči uporabniki" userId="S::urn:spo:anon#e6bcb447df62e6cb298a1f26ded50553c65fdb609f72cdb3f3eb611c237c27c1::" providerId="AD" clId="Web-{920048D8-1643-A56C-FAE2-D83849E2A4A8}" dt="2024-10-15T13:56:54.925" v="4" actId="1076"/>
          <ac:picMkLst>
            <pc:docMk/>
            <pc:sldMk cId="982001561" sldId="365"/>
            <ac:picMk id="9" creationId="{BB0C5B74-1C84-05B2-AE83-C5C667CCBA4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1E7B5-7992-4251-8B10-FE608D5329D3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SI"/>
        </a:p>
      </dgm:t>
    </dgm:pt>
    <dgm:pt modelId="{E035B28C-3B5F-464F-BC13-C44872461CA2}">
      <dgm:prSet phldrT="[Text]"/>
      <dgm:spPr/>
      <dgm:t>
        <a:bodyPr/>
        <a:lstStyle/>
        <a:p>
          <a:r>
            <a:rPr lang="sl-SI"/>
            <a:t>Iskanje</a:t>
          </a:r>
          <a:endParaRPr lang="en-SI"/>
        </a:p>
      </dgm:t>
    </dgm:pt>
    <dgm:pt modelId="{E0504150-9553-456A-BEE0-17BB5D75479E}" type="parTrans" cxnId="{ACE9643F-9BC2-4C09-BA97-4304CA4083C5}">
      <dgm:prSet/>
      <dgm:spPr/>
      <dgm:t>
        <a:bodyPr/>
        <a:lstStyle/>
        <a:p>
          <a:endParaRPr lang="en-SI"/>
        </a:p>
      </dgm:t>
    </dgm:pt>
    <dgm:pt modelId="{53409B1F-855D-4DDA-B5E8-6F9C70460A2E}" type="sibTrans" cxnId="{ACE9643F-9BC2-4C09-BA97-4304CA4083C5}">
      <dgm:prSet/>
      <dgm:spPr/>
      <dgm:t>
        <a:bodyPr/>
        <a:lstStyle/>
        <a:p>
          <a:endParaRPr lang="en-SI"/>
        </a:p>
      </dgm:t>
    </dgm:pt>
    <dgm:pt modelId="{F3CE0553-BCF3-4A8D-B730-9F8D7D4971EB}">
      <dgm:prSet phldrT="[Text]"/>
      <dgm:spPr/>
      <dgm:t>
        <a:bodyPr/>
        <a:lstStyle/>
        <a:p>
          <a:r>
            <a:rPr lang="sl-SI"/>
            <a:t>Načrtovanje</a:t>
          </a:r>
          <a:endParaRPr lang="en-SI"/>
        </a:p>
      </dgm:t>
    </dgm:pt>
    <dgm:pt modelId="{5DD5EBF3-CBFC-430B-9AE3-74D574F6FB26}" type="parTrans" cxnId="{030829CD-5530-4664-9C8A-5727445E0F27}">
      <dgm:prSet/>
      <dgm:spPr/>
      <dgm:t>
        <a:bodyPr/>
        <a:lstStyle/>
        <a:p>
          <a:endParaRPr lang="en-SI"/>
        </a:p>
      </dgm:t>
    </dgm:pt>
    <dgm:pt modelId="{9B9609AD-9BDA-4779-911D-AD55B82E21EA}" type="sibTrans" cxnId="{030829CD-5530-4664-9C8A-5727445E0F27}">
      <dgm:prSet/>
      <dgm:spPr/>
      <dgm:t>
        <a:bodyPr/>
        <a:lstStyle/>
        <a:p>
          <a:endParaRPr lang="en-SI"/>
        </a:p>
      </dgm:t>
    </dgm:pt>
    <dgm:pt modelId="{AA69452B-60F2-4378-A242-0A672EA6AFD0}">
      <dgm:prSet phldrT="[Text]"/>
      <dgm:spPr/>
      <dgm:t>
        <a:bodyPr/>
        <a:lstStyle/>
        <a:p>
          <a:r>
            <a:rPr lang="sl-SI"/>
            <a:t>Opisovanje</a:t>
          </a:r>
          <a:endParaRPr lang="en-SI"/>
        </a:p>
      </dgm:t>
    </dgm:pt>
    <dgm:pt modelId="{E13A92C6-FA72-4331-B717-F6EF6D744F80}" type="parTrans" cxnId="{6826005A-5697-4FF1-ADC6-31D7567BC997}">
      <dgm:prSet/>
      <dgm:spPr/>
      <dgm:t>
        <a:bodyPr/>
        <a:lstStyle/>
        <a:p>
          <a:endParaRPr lang="en-SI"/>
        </a:p>
      </dgm:t>
    </dgm:pt>
    <dgm:pt modelId="{1E12EB9A-C71C-42D3-AAE3-5D6E770F01EB}" type="sibTrans" cxnId="{6826005A-5697-4FF1-ADC6-31D7567BC997}">
      <dgm:prSet/>
      <dgm:spPr/>
      <dgm:t>
        <a:bodyPr/>
        <a:lstStyle/>
        <a:p>
          <a:endParaRPr lang="en-SI"/>
        </a:p>
      </dgm:t>
    </dgm:pt>
    <dgm:pt modelId="{0C876B36-F6ED-48C8-86AC-FD4F14F72295}">
      <dgm:prSet phldrT="[Text]"/>
      <dgm:spPr/>
      <dgm:t>
        <a:bodyPr/>
        <a:lstStyle/>
        <a:p>
          <a:r>
            <a:rPr lang="sl-SI"/>
            <a:t>Arhiviranje</a:t>
          </a:r>
          <a:endParaRPr lang="en-SI"/>
        </a:p>
      </dgm:t>
    </dgm:pt>
    <dgm:pt modelId="{058AB5B1-AA73-4FBF-BE55-434361EA0AB5}" type="parTrans" cxnId="{36F7391B-9A64-4000-8698-3DA2AE140E04}">
      <dgm:prSet/>
      <dgm:spPr/>
      <dgm:t>
        <a:bodyPr/>
        <a:lstStyle/>
        <a:p>
          <a:endParaRPr lang="en-SI"/>
        </a:p>
      </dgm:t>
    </dgm:pt>
    <dgm:pt modelId="{E8C2F37F-530F-4794-9E08-3E7699CB72AF}" type="sibTrans" cxnId="{36F7391B-9A64-4000-8698-3DA2AE140E04}">
      <dgm:prSet/>
      <dgm:spPr/>
      <dgm:t>
        <a:bodyPr/>
        <a:lstStyle/>
        <a:p>
          <a:endParaRPr lang="en-SI"/>
        </a:p>
      </dgm:t>
    </dgm:pt>
    <dgm:pt modelId="{DF7FA940-57BE-42C6-9620-C4D30A64ED48}">
      <dgm:prSet phldrT="[Text]"/>
      <dgm:spPr/>
      <dgm:t>
        <a:bodyPr/>
        <a:lstStyle/>
        <a:p>
          <a:r>
            <a:rPr lang="sl-SI"/>
            <a:t>Objava</a:t>
          </a:r>
          <a:endParaRPr lang="en-SI"/>
        </a:p>
      </dgm:t>
    </dgm:pt>
    <dgm:pt modelId="{C6F1C63E-9385-494B-8FE8-544AF63DCDEF}" type="parTrans" cxnId="{94EFC399-C092-4472-8728-74E57C80AFCC}">
      <dgm:prSet/>
      <dgm:spPr/>
      <dgm:t>
        <a:bodyPr/>
        <a:lstStyle/>
        <a:p>
          <a:endParaRPr lang="en-SI"/>
        </a:p>
      </dgm:t>
    </dgm:pt>
    <dgm:pt modelId="{7899E49C-6FE1-4B8F-AC48-95A3195134E0}" type="sibTrans" cxnId="{94EFC399-C092-4472-8728-74E57C80AFCC}">
      <dgm:prSet/>
      <dgm:spPr/>
      <dgm:t>
        <a:bodyPr/>
        <a:lstStyle/>
        <a:p>
          <a:endParaRPr lang="en-SI"/>
        </a:p>
      </dgm:t>
    </dgm:pt>
    <dgm:pt modelId="{AF321358-2850-4A4C-ADA4-A177A649F2AD}" type="pres">
      <dgm:prSet presAssocID="{9CB1E7B5-7992-4251-8B10-FE608D5329D3}" presName="cycle" presStyleCnt="0">
        <dgm:presLayoutVars>
          <dgm:dir/>
          <dgm:resizeHandles val="exact"/>
        </dgm:presLayoutVars>
      </dgm:prSet>
      <dgm:spPr/>
    </dgm:pt>
    <dgm:pt modelId="{C529F8AB-84DD-4A91-87EE-699A7E720582}" type="pres">
      <dgm:prSet presAssocID="{E035B28C-3B5F-464F-BC13-C44872461CA2}" presName="node" presStyleLbl="node1" presStyleIdx="0" presStyleCnt="5">
        <dgm:presLayoutVars>
          <dgm:bulletEnabled val="1"/>
        </dgm:presLayoutVars>
      </dgm:prSet>
      <dgm:spPr/>
    </dgm:pt>
    <dgm:pt modelId="{69A52397-4688-4686-BB50-8D1B48C1D30F}" type="pres">
      <dgm:prSet presAssocID="{53409B1F-855D-4DDA-B5E8-6F9C70460A2E}" presName="sibTrans" presStyleLbl="sibTrans2D1" presStyleIdx="0" presStyleCnt="5"/>
      <dgm:spPr/>
    </dgm:pt>
    <dgm:pt modelId="{8FA911ED-D309-40C8-89B6-C74A6DE899E1}" type="pres">
      <dgm:prSet presAssocID="{53409B1F-855D-4DDA-B5E8-6F9C70460A2E}" presName="connectorText" presStyleLbl="sibTrans2D1" presStyleIdx="0" presStyleCnt="5"/>
      <dgm:spPr/>
    </dgm:pt>
    <dgm:pt modelId="{3299DA1D-8497-4129-8598-BBBBA3849EA5}" type="pres">
      <dgm:prSet presAssocID="{F3CE0553-BCF3-4A8D-B730-9F8D7D4971EB}" presName="node" presStyleLbl="node1" presStyleIdx="1" presStyleCnt="5">
        <dgm:presLayoutVars>
          <dgm:bulletEnabled val="1"/>
        </dgm:presLayoutVars>
      </dgm:prSet>
      <dgm:spPr/>
    </dgm:pt>
    <dgm:pt modelId="{31714B26-6CF9-4F02-9FD0-E603A89EC35C}" type="pres">
      <dgm:prSet presAssocID="{9B9609AD-9BDA-4779-911D-AD55B82E21EA}" presName="sibTrans" presStyleLbl="sibTrans2D1" presStyleIdx="1" presStyleCnt="5"/>
      <dgm:spPr/>
    </dgm:pt>
    <dgm:pt modelId="{1613471E-6781-4190-8FAB-DCEF23CBF7F6}" type="pres">
      <dgm:prSet presAssocID="{9B9609AD-9BDA-4779-911D-AD55B82E21EA}" presName="connectorText" presStyleLbl="sibTrans2D1" presStyleIdx="1" presStyleCnt="5"/>
      <dgm:spPr/>
    </dgm:pt>
    <dgm:pt modelId="{FE892F68-29F3-4A06-A773-51E80D344F65}" type="pres">
      <dgm:prSet presAssocID="{AA69452B-60F2-4378-A242-0A672EA6AFD0}" presName="node" presStyleLbl="node1" presStyleIdx="2" presStyleCnt="5">
        <dgm:presLayoutVars>
          <dgm:bulletEnabled val="1"/>
        </dgm:presLayoutVars>
      </dgm:prSet>
      <dgm:spPr/>
    </dgm:pt>
    <dgm:pt modelId="{CBB2CAE2-83E5-4BB0-B035-F07F494AB55C}" type="pres">
      <dgm:prSet presAssocID="{1E12EB9A-C71C-42D3-AAE3-5D6E770F01EB}" presName="sibTrans" presStyleLbl="sibTrans2D1" presStyleIdx="2" presStyleCnt="5"/>
      <dgm:spPr/>
    </dgm:pt>
    <dgm:pt modelId="{1500C0F9-0289-45B6-A31B-5FF8A2C19801}" type="pres">
      <dgm:prSet presAssocID="{1E12EB9A-C71C-42D3-AAE3-5D6E770F01EB}" presName="connectorText" presStyleLbl="sibTrans2D1" presStyleIdx="2" presStyleCnt="5"/>
      <dgm:spPr/>
    </dgm:pt>
    <dgm:pt modelId="{69BEAA77-F21A-416C-9EDE-3795D880DD5B}" type="pres">
      <dgm:prSet presAssocID="{0C876B36-F6ED-48C8-86AC-FD4F14F72295}" presName="node" presStyleLbl="node1" presStyleIdx="3" presStyleCnt="5">
        <dgm:presLayoutVars>
          <dgm:bulletEnabled val="1"/>
        </dgm:presLayoutVars>
      </dgm:prSet>
      <dgm:spPr/>
    </dgm:pt>
    <dgm:pt modelId="{1F03D1EE-804E-4C12-A911-9E9AAB622EE6}" type="pres">
      <dgm:prSet presAssocID="{E8C2F37F-530F-4794-9E08-3E7699CB72AF}" presName="sibTrans" presStyleLbl="sibTrans2D1" presStyleIdx="3" presStyleCnt="5"/>
      <dgm:spPr/>
    </dgm:pt>
    <dgm:pt modelId="{0DD79AC9-445C-456D-B396-4DD4F18BB1F2}" type="pres">
      <dgm:prSet presAssocID="{E8C2F37F-530F-4794-9E08-3E7699CB72AF}" presName="connectorText" presStyleLbl="sibTrans2D1" presStyleIdx="3" presStyleCnt="5"/>
      <dgm:spPr/>
    </dgm:pt>
    <dgm:pt modelId="{613913E5-BF21-45C6-967C-DB444F0F098B}" type="pres">
      <dgm:prSet presAssocID="{DF7FA940-57BE-42C6-9620-C4D30A64ED48}" presName="node" presStyleLbl="node1" presStyleIdx="4" presStyleCnt="5">
        <dgm:presLayoutVars>
          <dgm:bulletEnabled val="1"/>
        </dgm:presLayoutVars>
      </dgm:prSet>
      <dgm:spPr/>
    </dgm:pt>
    <dgm:pt modelId="{6A429864-C8DC-4587-9238-EDAC0F7043FD}" type="pres">
      <dgm:prSet presAssocID="{7899E49C-6FE1-4B8F-AC48-95A3195134E0}" presName="sibTrans" presStyleLbl="sibTrans2D1" presStyleIdx="4" presStyleCnt="5"/>
      <dgm:spPr/>
    </dgm:pt>
    <dgm:pt modelId="{E5353E69-16B2-4AFA-86DD-30E5C1E95901}" type="pres">
      <dgm:prSet presAssocID="{7899E49C-6FE1-4B8F-AC48-95A3195134E0}" presName="connectorText" presStyleLbl="sibTrans2D1" presStyleIdx="4" presStyleCnt="5"/>
      <dgm:spPr/>
    </dgm:pt>
  </dgm:ptLst>
  <dgm:cxnLst>
    <dgm:cxn modelId="{B9D48006-D397-49C7-A530-E063A3F2A15F}" type="presOf" srcId="{DF7FA940-57BE-42C6-9620-C4D30A64ED48}" destId="{613913E5-BF21-45C6-967C-DB444F0F098B}" srcOrd="0" destOrd="0" presId="urn:microsoft.com/office/officeart/2005/8/layout/cycle2"/>
    <dgm:cxn modelId="{36F7391B-9A64-4000-8698-3DA2AE140E04}" srcId="{9CB1E7B5-7992-4251-8B10-FE608D5329D3}" destId="{0C876B36-F6ED-48C8-86AC-FD4F14F72295}" srcOrd="3" destOrd="0" parTransId="{058AB5B1-AA73-4FBF-BE55-434361EA0AB5}" sibTransId="{E8C2F37F-530F-4794-9E08-3E7699CB72AF}"/>
    <dgm:cxn modelId="{CCA84421-2C07-4A77-B481-C6A04F3128C0}" type="presOf" srcId="{1E12EB9A-C71C-42D3-AAE3-5D6E770F01EB}" destId="{CBB2CAE2-83E5-4BB0-B035-F07F494AB55C}" srcOrd="0" destOrd="0" presId="urn:microsoft.com/office/officeart/2005/8/layout/cycle2"/>
    <dgm:cxn modelId="{16883F22-5CEF-4328-B016-EFE9C80C1B58}" type="presOf" srcId="{7899E49C-6FE1-4B8F-AC48-95A3195134E0}" destId="{6A429864-C8DC-4587-9238-EDAC0F7043FD}" srcOrd="0" destOrd="0" presId="urn:microsoft.com/office/officeart/2005/8/layout/cycle2"/>
    <dgm:cxn modelId="{ACE9643F-9BC2-4C09-BA97-4304CA4083C5}" srcId="{9CB1E7B5-7992-4251-8B10-FE608D5329D3}" destId="{E035B28C-3B5F-464F-BC13-C44872461CA2}" srcOrd="0" destOrd="0" parTransId="{E0504150-9553-456A-BEE0-17BB5D75479E}" sibTransId="{53409B1F-855D-4DDA-B5E8-6F9C70460A2E}"/>
    <dgm:cxn modelId="{54D0F75F-519C-4B0A-A627-AB888DDDC0BE}" type="presOf" srcId="{9B9609AD-9BDA-4779-911D-AD55B82E21EA}" destId="{31714B26-6CF9-4F02-9FD0-E603A89EC35C}" srcOrd="0" destOrd="0" presId="urn:microsoft.com/office/officeart/2005/8/layout/cycle2"/>
    <dgm:cxn modelId="{83588B59-65A2-46F2-9618-0B50E345FE1C}" type="presOf" srcId="{9CB1E7B5-7992-4251-8B10-FE608D5329D3}" destId="{AF321358-2850-4A4C-ADA4-A177A649F2AD}" srcOrd="0" destOrd="0" presId="urn:microsoft.com/office/officeart/2005/8/layout/cycle2"/>
    <dgm:cxn modelId="{6826005A-5697-4FF1-ADC6-31D7567BC997}" srcId="{9CB1E7B5-7992-4251-8B10-FE608D5329D3}" destId="{AA69452B-60F2-4378-A242-0A672EA6AFD0}" srcOrd="2" destOrd="0" parTransId="{E13A92C6-FA72-4331-B717-F6EF6D744F80}" sibTransId="{1E12EB9A-C71C-42D3-AAE3-5D6E770F01EB}"/>
    <dgm:cxn modelId="{2BD1C981-908D-4EFD-B594-F62C1E9E3F04}" type="presOf" srcId="{7899E49C-6FE1-4B8F-AC48-95A3195134E0}" destId="{E5353E69-16B2-4AFA-86DD-30E5C1E95901}" srcOrd="1" destOrd="0" presId="urn:microsoft.com/office/officeart/2005/8/layout/cycle2"/>
    <dgm:cxn modelId="{DB10A08A-4F14-4267-B2E2-2CBAF34729D4}" type="presOf" srcId="{AA69452B-60F2-4378-A242-0A672EA6AFD0}" destId="{FE892F68-29F3-4A06-A773-51E80D344F65}" srcOrd="0" destOrd="0" presId="urn:microsoft.com/office/officeart/2005/8/layout/cycle2"/>
    <dgm:cxn modelId="{94EFC399-C092-4472-8728-74E57C80AFCC}" srcId="{9CB1E7B5-7992-4251-8B10-FE608D5329D3}" destId="{DF7FA940-57BE-42C6-9620-C4D30A64ED48}" srcOrd="4" destOrd="0" parTransId="{C6F1C63E-9385-494B-8FE8-544AF63DCDEF}" sibTransId="{7899E49C-6FE1-4B8F-AC48-95A3195134E0}"/>
    <dgm:cxn modelId="{9CB36F9A-FEA8-4135-BD62-BE0BC36D0EC1}" type="presOf" srcId="{1E12EB9A-C71C-42D3-AAE3-5D6E770F01EB}" destId="{1500C0F9-0289-45B6-A31B-5FF8A2C19801}" srcOrd="1" destOrd="0" presId="urn:microsoft.com/office/officeart/2005/8/layout/cycle2"/>
    <dgm:cxn modelId="{5D9DE79A-F6AB-4AA4-A1FD-C8519B4A5A3D}" type="presOf" srcId="{53409B1F-855D-4DDA-B5E8-6F9C70460A2E}" destId="{69A52397-4688-4686-BB50-8D1B48C1D30F}" srcOrd="0" destOrd="0" presId="urn:microsoft.com/office/officeart/2005/8/layout/cycle2"/>
    <dgm:cxn modelId="{206ACDAD-7C20-42F8-AE18-8929C5D0FA14}" type="presOf" srcId="{E8C2F37F-530F-4794-9E08-3E7699CB72AF}" destId="{0DD79AC9-445C-456D-B396-4DD4F18BB1F2}" srcOrd="1" destOrd="0" presId="urn:microsoft.com/office/officeart/2005/8/layout/cycle2"/>
    <dgm:cxn modelId="{D71D08B7-4DFD-4C4C-B539-57697442806A}" type="presOf" srcId="{0C876B36-F6ED-48C8-86AC-FD4F14F72295}" destId="{69BEAA77-F21A-416C-9EDE-3795D880DD5B}" srcOrd="0" destOrd="0" presId="urn:microsoft.com/office/officeart/2005/8/layout/cycle2"/>
    <dgm:cxn modelId="{F1BEF8C6-C7BB-4391-9538-8B3C12703804}" type="presOf" srcId="{E8C2F37F-530F-4794-9E08-3E7699CB72AF}" destId="{1F03D1EE-804E-4C12-A911-9E9AAB622EE6}" srcOrd="0" destOrd="0" presId="urn:microsoft.com/office/officeart/2005/8/layout/cycle2"/>
    <dgm:cxn modelId="{030829CD-5530-4664-9C8A-5727445E0F27}" srcId="{9CB1E7B5-7992-4251-8B10-FE608D5329D3}" destId="{F3CE0553-BCF3-4A8D-B730-9F8D7D4971EB}" srcOrd="1" destOrd="0" parTransId="{5DD5EBF3-CBFC-430B-9AE3-74D574F6FB26}" sibTransId="{9B9609AD-9BDA-4779-911D-AD55B82E21EA}"/>
    <dgm:cxn modelId="{D5BC79CF-27FD-4539-896F-D211EAFEA3B1}" type="presOf" srcId="{9B9609AD-9BDA-4779-911D-AD55B82E21EA}" destId="{1613471E-6781-4190-8FAB-DCEF23CBF7F6}" srcOrd="1" destOrd="0" presId="urn:microsoft.com/office/officeart/2005/8/layout/cycle2"/>
    <dgm:cxn modelId="{B4F0BCD3-584A-46B9-A3A3-66039282CF63}" type="presOf" srcId="{F3CE0553-BCF3-4A8D-B730-9F8D7D4971EB}" destId="{3299DA1D-8497-4129-8598-BBBBA3849EA5}" srcOrd="0" destOrd="0" presId="urn:microsoft.com/office/officeart/2005/8/layout/cycle2"/>
    <dgm:cxn modelId="{D9F2F3D6-0DC5-4797-A9E1-ADC29EB9C4E7}" type="presOf" srcId="{E035B28C-3B5F-464F-BC13-C44872461CA2}" destId="{C529F8AB-84DD-4A91-87EE-699A7E720582}" srcOrd="0" destOrd="0" presId="urn:microsoft.com/office/officeart/2005/8/layout/cycle2"/>
    <dgm:cxn modelId="{78CC2AF9-57B2-45E0-A38D-E7F908518110}" type="presOf" srcId="{53409B1F-855D-4DDA-B5E8-6F9C70460A2E}" destId="{8FA911ED-D309-40C8-89B6-C74A6DE899E1}" srcOrd="1" destOrd="0" presId="urn:microsoft.com/office/officeart/2005/8/layout/cycle2"/>
    <dgm:cxn modelId="{F7741C22-CD67-44DD-B6E0-9E2F392A66B2}" type="presParOf" srcId="{AF321358-2850-4A4C-ADA4-A177A649F2AD}" destId="{C529F8AB-84DD-4A91-87EE-699A7E720582}" srcOrd="0" destOrd="0" presId="urn:microsoft.com/office/officeart/2005/8/layout/cycle2"/>
    <dgm:cxn modelId="{DA4028DB-F5AF-4018-840F-5382E52A8CC7}" type="presParOf" srcId="{AF321358-2850-4A4C-ADA4-A177A649F2AD}" destId="{69A52397-4688-4686-BB50-8D1B48C1D30F}" srcOrd="1" destOrd="0" presId="urn:microsoft.com/office/officeart/2005/8/layout/cycle2"/>
    <dgm:cxn modelId="{D35323BB-CB94-442B-9DF3-23056557AD44}" type="presParOf" srcId="{69A52397-4688-4686-BB50-8D1B48C1D30F}" destId="{8FA911ED-D309-40C8-89B6-C74A6DE899E1}" srcOrd="0" destOrd="0" presId="urn:microsoft.com/office/officeart/2005/8/layout/cycle2"/>
    <dgm:cxn modelId="{85AA2499-88CD-4909-9D42-8E387A58A36C}" type="presParOf" srcId="{AF321358-2850-4A4C-ADA4-A177A649F2AD}" destId="{3299DA1D-8497-4129-8598-BBBBA3849EA5}" srcOrd="2" destOrd="0" presId="urn:microsoft.com/office/officeart/2005/8/layout/cycle2"/>
    <dgm:cxn modelId="{48AB1344-5A6E-4401-B942-B41C25F315AA}" type="presParOf" srcId="{AF321358-2850-4A4C-ADA4-A177A649F2AD}" destId="{31714B26-6CF9-4F02-9FD0-E603A89EC35C}" srcOrd="3" destOrd="0" presId="urn:microsoft.com/office/officeart/2005/8/layout/cycle2"/>
    <dgm:cxn modelId="{C5D6D73C-020F-47B4-911C-2FD8C3BC8FAF}" type="presParOf" srcId="{31714B26-6CF9-4F02-9FD0-E603A89EC35C}" destId="{1613471E-6781-4190-8FAB-DCEF23CBF7F6}" srcOrd="0" destOrd="0" presId="urn:microsoft.com/office/officeart/2005/8/layout/cycle2"/>
    <dgm:cxn modelId="{E5817F83-4601-4745-AFAD-1C2BC42BF383}" type="presParOf" srcId="{AF321358-2850-4A4C-ADA4-A177A649F2AD}" destId="{FE892F68-29F3-4A06-A773-51E80D344F65}" srcOrd="4" destOrd="0" presId="urn:microsoft.com/office/officeart/2005/8/layout/cycle2"/>
    <dgm:cxn modelId="{E5690912-8F61-4FB9-9321-F6F7B1E3A986}" type="presParOf" srcId="{AF321358-2850-4A4C-ADA4-A177A649F2AD}" destId="{CBB2CAE2-83E5-4BB0-B035-F07F494AB55C}" srcOrd="5" destOrd="0" presId="urn:microsoft.com/office/officeart/2005/8/layout/cycle2"/>
    <dgm:cxn modelId="{4B3EB786-B58E-4D1C-BAC2-731E6123910F}" type="presParOf" srcId="{CBB2CAE2-83E5-4BB0-B035-F07F494AB55C}" destId="{1500C0F9-0289-45B6-A31B-5FF8A2C19801}" srcOrd="0" destOrd="0" presId="urn:microsoft.com/office/officeart/2005/8/layout/cycle2"/>
    <dgm:cxn modelId="{2E844778-43FC-49A8-A1FB-4F37FFF82778}" type="presParOf" srcId="{AF321358-2850-4A4C-ADA4-A177A649F2AD}" destId="{69BEAA77-F21A-416C-9EDE-3795D880DD5B}" srcOrd="6" destOrd="0" presId="urn:microsoft.com/office/officeart/2005/8/layout/cycle2"/>
    <dgm:cxn modelId="{43A5D2B8-DD18-4B9B-A0AC-C08FEE247B13}" type="presParOf" srcId="{AF321358-2850-4A4C-ADA4-A177A649F2AD}" destId="{1F03D1EE-804E-4C12-A911-9E9AAB622EE6}" srcOrd="7" destOrd="0" presId="urn:microsoft.com/office/officeart/2005/8/layout/cycle2"/>
    <dgm:cxn modelId="{3F79C60E-9AF1-4033-8641-24B148D03860}" type="presParOf" srcId="{1F03D1EE-804E-4C12-A911-9E9AAB622EE6}" destId="{0DD79AC9-445C-456D-B396-4DD4F18BB1F2}" srcOrd="0" destOrd="0" presId="urn:microsoft.com/office/officeart/2005/8/layout/cycle2"/>
    <dgm:cxn modelId="{72D3478C-24A5-482B-8209-3E2EAF3DB1BF}" type="presParOf" srcId="{AF321358-2850-4A4C-ADA4-A177A649F2AD}" destId="{613913E5-BF21-45C6-967C-DB444F0F098B}" srcOrd="8" destOrd="0" presId="urn:microsoft.com/office/officeart/2005/8/layout/cycle2"/>
    <dgm:cxn modelId="{BB1BBCDC-5947-45C0-A45D-8F4B2D8232C4}" type="presParOf" srcId="{AF321358-2850-4A4C-ADA4-A177A649F2AD}" destId="{6A429864-C8DC-4587-9238-EDAC0F7043FD}" srcOrd="9" destOrd="0" presId="urn:microsoft.com/office/officeart/2005/8/layout/cycle2"/>
    <dgm:cxn modelId="{9097429D-99DF-4F68-BA95-AAE78109E5EE}" type="presParOf" srcId="{6A429864-C8DC-4587-9238-EDAC0F7043FD}" destId="{E5353E69-16B2-4AFA-86DD-30E5C1E9590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221A98-D242-4258-92E8-0B7B3F177692}" type="doc">
      <dgm:prSet loTypeId="urn:microsoft.com/office/officeart/2005/8/layout/venn1" loCatId="relationship" qsTypeId="urn:microsoft.com/office/officeart/2005/8/quickstyle/simple4" qsCatId="simple" csTypeId="urn:microsoft.com/office/officeart/2005/8/colors/colorful3" csCatId="colorful" phldr="1"/>
      <dgm:spPr/>
    </dgm:pt>
    <dgm:pt modelId="{95D36E09-3490-4A26-86CD-93B998569CEE}">
      <dgm:prSet phldrT="[Text]"/>
      <dgm:spPr/>
      <dgm:t>
        <a:bodyPr/>
        <a:lstStyle/>
        <a:p>
          <a:pPr algn="l"/>
          <a:r>
            <a:rPr lang="en-GB"/>
            <a:t>FAIR  data</a:t>
          </a:r>
        </a:p>
      </dgm:t>
    </dgm:pt>
    <dgm:pt modelId="{643474D1-7837-4E8C-9500-00E05DB3FD31}" type="parTrans" cxnId="{DDA7E6ED-2573-4BE2-84DD-C6C9D9B92363}">
      <dgm:prSet/>
      <dgm:spPr/>
      <dgm:t>
        <a:bodyPr/>
        <a:lstStyle/>
        <a:p>
          <a:endParaRPr lang="en-GB"/>
        </a:p>
      </dgm:t>
    </dgm:pt>
    <dgm:pt modelId="{33281C88-4419-47C3-917F-F8EBC0860744}" type="sibTrans" cxnId="{DDA7E6ED-2573-4BE2-84DD-C6C9D9B92363}">
      <dgm:prSet/>
      <dgm:spPr/>
      <dgm:t>
        <a:bodyPr/>
        <a:lstStyle/>
        <a:p>
          <a:endParaRPr lang="en-GB"/>
        </a:p>
      </dgm:t>
    </dgm:pt>
    <dgm:pt modelId="{EAA109ED-C8BD-464E-8D65-AC4B2813564B}">
      <dgm:prSet phldrT="[Text]"/>
      <dgm:spPr/>
      <dgm:t>
        <a:bodyPr/>
        <a:lstStyle/>
        <a:p>
          <a:r>
            <a:rPr lang="en-GB"/>
            <a:t>Open data</a:t>
          </a:r>
        </a:p>
      </dgm:t>
    </dgm:pt>
    <dgm:pt modelId="{CE1B3E61-A669-483E-8DCF-DE5FB2C62584}" type="parTrans" cxnId="{619280F8-AF95-4CE5-9C3B-DABD7793F819}">
      <dgm:prSet/>
      <dgm:spPr/>
      <dgm:t>
        <a:bodyPr/>
        <a:lstStyle/>
        <a:p>
          <a:endParaRPr lang="en-GB"/>
        </a:p>
      </dgm:t>
    </dgm:pt>
    <dgm:pt modelId="{B6818430-5306-475D-8DEF-41EBB831AA7F}" type="sibTrans" cxnId="{619280F8-AF95-4CE5-9C3B-DABD7793F819}">
      <dgm:prSet/>
      <dgm:spPr/>
      <dgm:t>
        <a:bodyPr/>
        <a:lstStyle/>
        <a:p>
          <a:endParaRPr lang="en-GB"/>
        </a:p>
      </dgm:t>
    </dgm:pt>
    <dgm:pt modelId="{F67311E3-3DD4-4BA1-BF39-36D4822D6B76}">
      <dgm:prSet phldrT="[Text]"/>
      <dgm:spPr>
        <a:solidFill>
          <a:schemeClr val="bg1"/>
        </a:solidFill>
      </dgm:spPr>
      <dgm:t>
        <a:bodyPr/>
        <a:lstStyle/>
        <a:p>
          <a:r>
            <a:rPr lang="en-GB" baseline="0">
              <a:solidFill>
                <a:schemeClr val="bg1"/>
              </a:solidFill>
            </a:rPr>
            <a:t>Managed data</a:t>
          </a:r>
        </a:p>
        <a:p>
          <a:endParaRPr lang="en-GB"/>
        </a:p>
        <a:p>
          <a:endParaRPr lang="en-GB"/>
        </a:p>
      </dgm:t>
    </dgm:pt>
    <dgm:pt modelId="{69CED3DB-DB95-48FD-A722-1E7C1E12961E}" type="sibTrans" cxnId="{C2BE7707-108F-4EAF-80A7-635B311EF25F}">
      <dgm:prSet/>
      <dgm:spPr/>
      <dgm:t>
        <a:bodyPr/>
        <a:lstStyle/>
        <a:p>
          <a:endParaRPr lang="en-GB"/>
        </a:p>
      </dgm:t>
    </dgm:pt>
    <dgm:pt modelId="{8260CD32-2A97-4FD2-8F9A-0AA9BE214140}" type="parTrans" cxnId="{C2BE7707-108F-4EAF-80A7-635B311EF25F}">
      <dgm:prSet/>
      <dgm:spPr/>
      <dgm:t>
        <a:bodyPr/>
        <a:lstStyle/>
        <a:p>
          <a:endParaRPr lang="en-GB"/>
        </a:p>
      </dgm:t>
    </dgm:pt>
    <dgm:pt modelId="{00DEF2CC-9089-4EC1-9572-8DAFEF0DD803}" type="pres">
      <dgm:prSet presAssocID="{08221A98-D242-4258-92E8-0B7B3F177692}" presName="compositeShape" presStyleCnt="0">
        <dgm:presLayoutVars>
          <dgm:chMax val="7"/>
          <dgm:dir/>
          <dgm:resizeHandles val="exact"/>
        </dgm:presLayoutVars>
      </dgm:prSet>
      <dgm:spPr/>
    </dgm:pt>
    <dgm:pt modelId="{7310BF52-525C-4CD6-9BE3-8E00387D661E}" type="pres">
      <dgm:prSet presAssocID="{F67311E3-3DD4-4BA1-BF39-36D4822D6B76}" presName="circ1" presStyleLbl="vennNode1" presStyleIdx="0" presStyleCnt="3" custScaleX="146141" custScaleY="145408" custLinFactNeighborX="18389" custLinFactNeighborY="24814"/>
      <dgm:spPr/>
    </dgm:pt>
    <dgm:pt modelId="{AE09F987-87FF-4531-A962-DF2F10DE21AF}" type="pres">
      <dgm:prSet presAssocID="{F67311E3-3DD4-4BA1-BF39-36D4822D6B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C57A12-8597-448B-B2E0-7CD229DF085A}" type="pres">
      <dgm:prSet presAssocID="{95D36E09-3490-4A26-86CD-93B998569CEE}" presName="circ2" presStyleLbl="vennNode1" presStyleIdx="1" presStyleCnt="3" custScaleX="89214" custScaleY="84831" custLinFactNeighborX="-17509" custLinFactNeighborY="-8599"/>
      <dgm:spPr/>
    </dgm:pt>
    <dgm:pt modelId="{524C0315-710E-4772-9AF2-C57432F68D72}" type="pres">
      <dgm:prSet presAssocID="{95D36E09-3490-4A26-86CD-93B998569C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42FE812-3F58-4C01-B610-4A1F14686935}" type="pres">
      <dgm:prSet presAssocID="{EAA109ED-C8BD-464E-8D65-AC4B2813564B}" presName="circ3" presStyleLbl="vennNode1" presStyleIdx="2" presStyleCnt="3" custScaleX="69137" custScaleY="62500"/>
      <dgm:spPr/>
    </dgm:pt>
    <dgm:pt modelId="{D161ADB2-2357-456D-83BB-8519085AFE69}" type="pres">
      <dgm:prSet presAssocID="{EAA109ED-C8BD-464E-8D65-AC4B2813564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2BE7707-108F-4EAF-80A7-635B311EF25F}" srcId="{08221A98-D242-4258-92E8-0B7B3F177692}" destId="{F67311E3-3DD4-4BA1-BF39-36D4822D6B76}" srcOrd="0" destOrd="0" parTransId="{8260CD32-2A97-4FD2-8F9A-0AA9BE214140}" sibTransId="{69CED3DB-DB95-48FD-A722-1E7C1E12961E}"/>
    <dgm:cxn modelId="{E5839414-9218-480B-A25E-E3CFFBEF7B0F}" type="presOf" srcId="{EAA109ED-C8BD-464E-8D65-AC4B2813564B}" destId="{D161ADB2-2357-456D-83BB-8519085AFE69}" srcOrd="1" destOrd="0" presId="urn:microsoft.com/office/officeart/2005/8/layout/venn1"/>
    <dgm:cxn modelId="{8D377518-68DF-440C-861B-2D7BE52FF606}" type="presOf" srcId="{F67311E3-3DD4-4BA1-BF39-36D4822D6B76}" destId="{AE09F987-87FF-4531-A962-DF2F10DE21AF}" srcOrd="1" destOrd="0" presId="urn:microsoft.com/office/officeart/2005/8/layout/venn1"/>
    <dgm:cxn modelId="{C58D6726-99BC-4A29-AF82-A7F0DF75D4E4}" type="presOf" srcId="{EAA109ED-C8BD-464E-8D65-AC4B2813564B}" destId="{042FE812-3F58-4C01-B610-4A1F14686935}" srcOrd="0" destOrd="0" presId="urn:microsoft.com/office/officeart/2005/8/layout/venn1"/>
    <dgm:cxn modelId="{2AF9EB2B-FB93-49E2-AE46-C9800291BFB4}" type="presOf" srcId="{95D36E09-3490-4A26-86CD-93B998569CEE}" destId="{524C0315-710E-4772-9AF2-C57432F68D72}" srcOrd="1" destOrd="0" presId="urn:microsoft.com/office/officeart/2005/8/layout/venn1"/>
    <dgm:cxn modelId="{593EA75E-94EA-414E-8660-EABAA4046C34}" type="presOf" srcId="{08221A98-D242-4258-92E8-0B7B3F177692}" destId="{00DEF2CC-9089-4EC1-9572-8DAFEF0DD803}" srcOrd="0" destOrd="0" presId="urn:microsoft.com/office/officeart/2005/8/layout/venn1"/>
    <dgm:cxn modelId="{9677958C-09A2-4315-9630-DE77C6448558}" type="presOf" srcId="{F67311E3-3DD4-4BA1-BF39-36D4822D6B76}" destId="{7310BF52-525C-4CD6-9BE3-8E00387D661E}" srcOrd="0" destOrd="0" presId="urn:microsoft.com/office/officeart/2005/8/layout/venn1"/>
    <dgm:cxn modelId="{3719EBDF-2854-4C38-AA8B-A08BE26A6C21}" type="presOf" srcId="{95D36E09-3490-4A26-86CD-93B998569CEE}" destId="{7FC57A12-8597-448B-B2E0-7CD229DF085A}" srcOrd="0" destOrd="0" presId="urn:microsoft.com/office/officeart/2005/8/layout/venn1"/>
    <dgm:cxn modelId="{DDA7E6ED-2573-4BE2-84DD-C6C9D9B92363}" srcId="{08221A98-D242-4258-92E8-0B7B3F177692}" destId="{95D36E09-3490-4A26-86CD-93B998569CEE}" srcOrd="1" destOrd="0" parTransId="{643474D1-7837-4E8C-9500-00E05DB3FD31}" sibTransId="{33281C88-4419-47C3-917F-F8EBC0860744}"/>
    <dgm:cxn modelId="{619280F8-AF95-4CE5-9C3B-DABD7793F819}" srcId="{08221A98-D242-4258-92E8-0B7B3F177692}" destId="{EAA109ED-C8BD-464E-8D65-AC4B2813564B}" srcOrd="2" destOrd="0" parTransId="{CE1B3E61-A669-483E-8DCF-DE5FB2C62584}" sibTransId="{B6818430-5306-475D-8DEF-41EBB831AA7F}"/>
    <dgm:cxn modelId="{8D4981A9-B63A-49B5-815F-BB71509FD80E}" type="presParOf" srcId="{00DEF2CC-9089-4EC1-9572-8DAFEF0DD803}" destId="{7310BF52-525C-4CD6-9BE3-8E00387D661E}" srcOrd="0" destOrd="0" presId="urn:microsoft.com/office/officeart/2005/8/layout/venn1"/>
    <dgm:cxn modelId="{00C0B4CF-FA9B-41EB-83FA-63C64943B0AC}" type="presParOf" srcId="{00DEF2CC-9089-4EC1-9572-8DAFEF0DD803}" destId="{AE09F987-87FF-4531-A962-DF2F10DE21AF}" srcOrd="1" destOrd="0" presId="urn:microsoft.com/office/officeart/2005/8/layout/venn1"/>
    <dgm:cxn modelId="{08466192-E039-4AB6-8706-51BB5FA65CD5}" type="presParOf" srcId="{00DEF2CC-9089-4EC1-9572-8DAFEF0DD803}" destId="{7FC57A12-8597-448B-B2E0-7CD229DF085A}" srcOrd="2" destOrd="0" presId="urn:microsoft.com/office/officeart/2005/8/layout/venn1"/>
    <dgm:cxn modelId="{4F09C0EA-A85E-444F-B86A-55CAC97984BB}" type="presParOf" srcId="{00DEF2CC-9089-4EC1-9572-8DAFEF0DD803}" destId="{524C0315-710E-4772-9AF2-C57432F68D72}" srcOrd="3" destOrd="0" presId="urn:microsoft.com/office/officeart/2005/8/layout/venn1"/>
    <dgm:cxn modelId="{C33C03E7-0188-4FE7-8B17-411C35E58545}" type="presParOf" srcId="{00DEF2CC-9089-4EC1-9572-8DAFEF0DD803}" destId="{042FE812-3F58-4C01-B610-4A1F14686935}" srcOrd="4" destOrd="0" presId="urn:microsoft.com/office/officeart/2005/8/layout/venn1"/>
    <dgm:cxn modelId="{6A2826CD-93C1-4D99-A2A9-A62EF7CF84B6}" type="presParOf" srcId="{00DEF2CC-9089-4EC1-9572-8DAFEF0DD803}" destId="{D161ADB2-2357-456D-83BB-8519085AFE6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221A98-D242-4258-92E8-0B7B3F177692}" type="doc">
      <dgm:prSet loTypeId="urn:microsoft.com/office/officeart/2005/8/layout/venn1" loCatId="relationship" qsTypeId="urn:microsoft.com/office/officeart/2005/8/quickstyle/simple4" qsCatId="simple" csTypeId="urn:microsoft.com/office/officeart/2005/8/colors/colorful3" csCatId="colorful" phldr="1"/>
      <dgm:spPr/>
    </dgm:pt>
    <dgm:pt modelId="{F67311E3-3DD4-4BA1-BF39-36D4822D6B7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/>
            <a:t>Managed data</a:t>
          </a:r>
        </a:p>
        <a:p>
          <a:endParaRPr lang="en-GB"/>
        </a:p>
        <a:p>
          <a:endParaRPr lang="en-GB"/>
        </a:p>
      </dgm:t>
    </dgm:pt>
    <dgm:pt modelId="{8260CD32-2A97-4FD2-8F9A-0AA9BE214140}" type="parTrans" cxnId="{C2BE7707-108F-4EAF-80A7-635B311EF25F}">
      <dgm:prSet/>
      <dgm:spPr/>
      <dgm:t>
        <a:bodyPr/>
        <a:lstStyle/>
        <a:p>
          <a:endParaRPr lang="en-GB"/>
        </a:p>
      </dgm:t>
    </dgm:pt>
    <dgm:pt modelId="{69CED3DB-DB95-48FD-A722-1E7C1E12961E}" type="sibTrans" cxnId="{C2BE7707-108F-4EAF-80A7-635B311EF25F}">
      <dgm:prSet/>
      <dgm:spPr/>
      <dgm:t>
        <a:bodyPr/>
        <a:lstStyle/>
        <a:p>
          <a:endParaRPr lang="en-GB"/>
        </a:p>
      </dgm:t>
    </dgm:pt>
    <dgm:pt modelId="{95D36E09-3490-4A26-86CD-93B998569CEE}">
      <dgm:prSet phldrT="[Text]"/>
      <dgm:spPr/>
      <dgm:t>
        <a:bodyPr/>
        <a:lstStyle/>
        <a:p>
          <a:pPr algn="l"/>
          <a:r>
            <a:rPr lang="en-GB"/>
            <a:t>FAIR  data</a:t>
          </a:r>
        </a:p>
      </dgm:t>
    </dgm:pt>
    <dgm:pt modelId="{643474D1-7837-4E8C-9500-00E05DB3FD31}" type="parTrans" cxnId="{DDA7E6ED-2573-4BE2-84DD-C6C9D9B92363}">
      <dgm:prSet/>
      <dgm:spPr/>
      <dgm:t>
        <a:bodyPr/>
        <a:lstStyle/>
        <a:p>
          <a:endParaRPr lang="en-GB"/>
        </a:p>
      </dgm:t>
    </dgm:pt>
    <dgm:pt modelId="{33281C88-4419-47C3-917F-F8EBC0860744}" type="sibTrans" cxnId="{DDA7E6ED-2573-4BE2-84DD-C6C9D9B92363}">
      <dgm:prSet/>
      <dgm:spPr/>
      <dgm:t>
        <a:bodyPr/>
        <a:lstStyle/>
        <a:p>
          <a:endParaRPr lang="en-GB"/>
        </a:p>
      </dgm:t>
    </dgm:pt>
    <dgm:pt modelId="{EAA109ED-C8BD-464E-8D65-AC4B2813564B}">
      <dgm:prSet phldrT="[Text]"/>
      <dgm:spPr/>
      <dgm:t>
        <a:bodyPr/>
        <a:lstStyle/>
        <a:p>
          <a:r>
            <a:rPr lang="en-GB"/>
            <a:t>Open data</a:t>
          </a:r>
        </a:p>
      </dgm:t>
    </dgm:pt>
    <dgm:pt modelId="{CE1B3E61-A669-483E-8DCF-DE5FB2C62584}" type="parTrans" cxnId="{619280F8-AF95-4CE5-9C3B-DABD7793F819}">
      <dgm:prSet/>
      <dgm:spPr/>
      <dgm:t>
        <a:bodyPr/>
        <a:lstStyle/>
        <a:p>
          <a:endParaRPr lang="en-GB"/>
        </a:p>
      </dgm:t>
    </dgm:pt>
    <dgm:pt modelId="{B6818430-5306-475D-8DEF-41EBB831AA7F}" type="sibTrans" cxnId="{619280F8-AF95-4CE5-9C3B-DABD7793F819}">
      <dgm:prSet/>
      <dgm:spPr/>
      <dgm:t>
        <a:bodyPr/>
        <a:lstStyle/>
        <a:p>
          <a:endParaRPr lang="en-GB"/>
        </a:p>
      </dgm:t>
    </dgm:pt>
    <dgm:pt modelId="{00DEF2CC-9089-4EC1-9572-8DAFEF0DD803}" type="pres">
      <dgm:prSet presAssocID="{08221A98-D242-4258-92E8-0B7B3F177692}" presName="compositeShape" presStyleCnt="0">
        <dgm:presLayoutVars>
          <dgm:chMax val="7"/>
          <dgm:dir/>
          <dgm:resizeHandles val="exact"/>
        </dgm:presLayoutVars>
      </dgm:prSet>
      <dgm:spPr/>
    </dgm:pt>
    <dgm:pt modelId="{7310BF52-525C-4CD6-9BE3-8E00387D661E}" type="pres">
      <dgm:prSet presAssocID="{F67311E3-3DD4-4BA1-BF39-36D4822D6B76}" presName="circ1" presStyleLbl="vennNode1" presStyleIdx="0" presStyleCnt="3" custScaleX="146141" custScaleY="145408" custLinFactNeighborX="21338" custLinFactNeighborY="43821"/>
      <dgm:spPr/>
    </dgm:pt>
    <dgm:pt modelId="{AE09F987-87FF-4531-A962-DF2F10DE21AF}" type="pres">
      <dgm:prSet presAssocID="{F67311E3-3DD4-4BA1-BF39-36D4822D6B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C57A12-8597-448B-B2E0-7CD229DF085A}" type="pres">
      <dgm:prSet presAssocID="{95D36E09-3490-4A26-86CD-93B998569CEE}" presName="circ2" presStyleLbl="vennNode1" presStyleIdx="1" presStyleCnt="3" custScaleX="89214" custScaleY="84831" custLinFactNeighborX="-17509" custLinFactNeighborY="-8599"/>
      <dgm:spPr/>
    </dgm:pt>
    <dgm:pt modelId="{524C0315-710E-4772-9AF2-C57432F68D72}" type="pres">
      <dgm:prSet presAssocID="{95D36E09-3490-4A26-86CD-93B998569C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42FE812-3F58-4C01-B610-4A1F14686935}" type="pres">
      <dgm:prSet presAssocID="{EAA109ED-C8BD-464E-8D65-AC4B2813564B}" presName="circ3" presStyleLbl="vennNode1" presStyleIdx="2" presStyleCnt="3" custScaleX="69137" custScaleY="62500"/>
      <dgm:spPr/>
    </dgm:pt>
    <dgm:pt modelId="{D161ADB2-2357-456D-83BB-8519085AFE69}" type="pres">
      <dgm:prSet presAssocID="{EAA109ED-C8BD-464E-8D65-AC4B2813564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2BE7707-108F-4EAF-80A7-635B311EF25F}" srcId="{08221A98-D242-4258-92E8-0B7B3F177692}" destId="{F67311E3-3DD4-4BA1-BF39-36D4822D6B76}" srcOrd="0" destOrd="0" parTransId="{8260CD32-2A97-4FD2-8F9A-0AA9BE214140}" sibTransId="{69CED3DB-DB95-48FD-A722-1E7C1E12961E}"/>
    <dgm:cxn modelId="{D52EB819-E682-456C-A149-52431C97D705}" type="presOf" srcId="{95D36E09-3490-4A26-86CD-93B998569CEE}" destId="{7FC57A12-8597-448B-B2E0-7CD229DF085A}" srcOrd="0" destOrd="0" presId="urn:microsoft.com/office/officeart/2005/8/layout/venn1"/>
    <dgm:cxn modelId="{86E36A24-2050-44F8-8DC9-F5070C4B4B8A}" type="presOf" srcId="{EAA109ED-C8BD-464E-8D65-AC4B2813564B}" destId="{042FE812-3F58-4C01-B610-4A1F14686935}" srcOrd="0" destOrd="0" presId="urn:microsoft.com/office/officeart/2005/8/layout/venn1"/>
    <dgm:cxn modelId="{7DB9FB37-455D-44B0-A0BF-BCE7CD77F0F3}" type="presOf" srcId="{95D36E09-3490-4A26-86CD-93B998569CEE}" destId="{524C0315-710E-4772-9AF2-C57432F68D72}" srcOrd="1" destOrd="0" presId="urn:microsoft.com/office/officeart/2005/8/layout/venn1"/>
    <dgm:cxn modelId="{7D361368-6564-4F6A-913F-488A500AD3E2}" type="presOf" srcId="{08221A98-D242-4258-92E8-0B7B3F177692}" destId="{00DEF2CC-9089-4EC1-9572-8DAFEF0DD803}" srcOrd="0" destOrd="0" presId="urn:microsoft.com/office/officeart/2005/8/layout/venn1"/>
    <dgm:cxn modelId="{98CF12DC-0FC6-41E8-A8F4-2AC3F570F993}" type="presOf" srcId="{EAA109ED-C8BD-464E-8D65-AC4B2813564B}" destId="{D161ADB2-2357-456D-83BB-8519085AFE69}" srcOrd="1" destOrd="0" presId="urn:microsoft.com/office/officeart/2005/8/layout/venn1"/>
    <dgm:cxn modelId="{4EF0CFDF-CD4F-47BC-97A5-464F9D49991A}" type="presOf" srcId="{F67311E3-3DD4-4BA1-BF39-36D4822D6B76}" destId="{7310BF52-525C-4CD6-9BE3-8E00387D661E}" srcOrd="0" destOrd="0" presId="urn:microsoft.com/office/officeart/2005/8/layout/venn1"/>
    <dgm:cxn modelId="{DDA7E6ED-2573-4BE2-84DD-C6C9D9B92363}" srcId="{08221A98-D242-4258-92E8-0B7B3F177692}" destId="{95D36E09-3490-4A26-86CD-93B998569CEE}" srcOrd="1" destOrd="0" parTransId="{643474D1-7837-4E8C-9500-00E05DB3FD31}" sibTransId="{33281C88-4419-47C3-917F-F8EBC0860744}"/>
    <dgm:cxn modelId="{619280F8-AF95-4CE5-9C3B-DABD7793F819}" srcId="{08221A98-D242-4258-92E8-0B7B3F177692}" destId="{EAA109ED-C8BD-464E-8D65-AC4B2813564B}" srcOrd="2" destOrd="0" parTransId="{CE1B3E61-A669-483E-8DCF-DE5FB2C62584}" sibTransId="{B6818430-5306-475D-8DEF-41EBB831AA7F}"/>
    <dgm:cxn modelId="{0FD8ACFA-E500-4FB0-97BD-88E18A71D630}" type="presOf" srcId="{F67311E3-3DD4-4BA1-BF39-36D4822D6B76}" destId="{AE09F987-87FF-4531-A962-DF2F10DE21AF}" srcOrd="1" destOrd="0" presId="urn:microsoft.com/office/officeart/2005/8/layout/venn1"/>
    <dgm:cxn modelId="{6E21942F-F036-47D1-8112-979AE15548FF}" type="presParOf" srcId="{00DEF2CC-9089-4EC1-9572-8DAFEF0DD803}" destId="{7310BF52-525C-4CD6-9BE3-8E00387D661E}" srcOrd="0" destOrd="0" presId="urn:microsoft.com/office/officeart/2005/8/layout/venn1"/>
    <dgm:cxn modelId="{7BB391E1-C9A7-41B9-925E-F8891E6EBBD8}" type="presParOf" srcId="{00DEF2CC-9089-4EC1-9572-8DAFEF0DD803}" destId="{AE09F987-87FF-4531-A962-DF2F10DE21AF}" srcOrd="1" destOrd="0" presId="urn:microsoft.com/office/officeart/2005/8/layout/venn1"/>
    <dgm:cxn modelId="{4BD58A29-199A-4754-9939-608200671A16}" type="presParOf" srcId="{00DEF2CC-9089-4EC1-9572-8DAFEF0DD803}" destId="{7FC57A12-8597-448B-B2E0-7CD229DF085A}" srcOrd="2" destOrd="0" presId="urn:microsoft.com/office/officeart/2005/8/layout/venn1"/>
    <dgm:cxn modelId="{AE9AB58A-D91F-414F-A5E6-A1BBC7CC31FF}" type="presParOf" srcId="{00DEF2CC-9089-4EC1-9572-8DAFEF0DD803}" destId="{524C0315-710E-4772-9AF2-C57432F68D72}" srcOrd="3" destOrd="0" presId="urn:microsoft.com/office/officeart/2005/8/layout/venn1"/>
    <dgm:cxn modelId="{D168452D-4F68-4DB0-A846-F1CA2BBFDA9F}" type="presParOf" srcId="{00DEF2CC-9089-4EC1-9572-8DAFEF0DD803}" destId="{042FE812-3F58-4C01-B610-4A1F14686935}" srcOrd="4" destOrd="0" presId="urn:microsoft.com/office/officeart/2005/8/layout/venn1"/>
    <dgm:cxn modelId="{7DD09E08-17F3-463D-B3B9-ADDCE737153D}" type="presParOf" srcId="{00DEF2CC-9089-4EC1-9572-8DAFEF0DD803}" destId="{D161ADB2-2357-456D-83BB-8519085AFE6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9F8AB-84DD-4A91-87EE-699A7E720582}">
      <dsp:nvSpPr>
        <dsp:cNvPr id="0" name=""/>
        <dsp:cNvSpPr/>
      </dsp:nvSpPr>
      <dsp:spPr>
        <a:xfrm>
          <a:off x="1931533" y="141"/>
          <a:ext cx="891477" cy="8914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/>
            <a:t>Iskanje</a:t>
          </a:r>
          <a:endParaRPr lang="en-SI" sz="900" kern="1200"/>
        </a:p>
      </dsp:txBody>
      <dsp:txXfrm>
        <a:off x="2062087" y="130695"/>
        <a:ext cx="630369" cy="630369"/>
      </dsp:txXfrm>
    </dsp:sp>
    <dsp:sp modelId="{69A52397-4688-4686-BB50-8D1B48C1D30F}">
      <dsp:nvSpPr>
        <dsp:cNvPr id="0" name=""/>
        <dsp:cNvSpPr/>
      </dsp:nvSpPr>
      <dsp:spPr>
        <a:xfrm rot="2160000">
          <a:off x="2794865" y="684978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>
        <a:off x="2801658" y="724248"/>
        <a:ext cx="165977" cy="180523"/>
      </dsp:txXfrm>
    </dsp:sp>
    <dsp:sp modelId="{3299DA1D-8497-4129-8598-BBBBA3849EA5}">
      <dsp:nvSpPr>
        <dsp:cNvPr id="0" name=""/>
        <dsp:cNvSpPr/>
      </dsp:nvSpPr>
      <dsp:spPr>
        <a:xfrm>
          <a:off x="3014689" y="787100"/>
          <a:ext cx="891477" cy="891477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/>
            <a:t>Načrtovanje</a:t>
          </a:r>
          <a:endParaRPr lang="en-SI" sz="900" kern="1200"/>
        </a:p>
      </dsp:txBody>
      <dsp:txXfrm>
        <a:off x="3145243" y="917654"/>
        <a:ext cx="630369" cy="630369"/>
      </dsp:txXfrm>
    </dsp:sp>
    <dsp:sp modelId="{31714B26-6CF9-4F02-9FD0-E603A89EC35C}">
      <dsp:nvSpPr>
        <dsp:cNvPr id="0" name=""/>
        <dsp:cNvSpPr/>
      </dsp:nvSpPr>
      <dsp:spPr>
        <a:xfrm rot="6480000">
          <a:off x="3137082" y="1712683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 rot="10800000">
        <a:off x="3183639" y="1739032"/>
        <a:ext cx="165977" cy="180523"/>
      </dsp:txXfrm>
    </dsp:sp>
    <dsp:sp modelId="{FE892F68-29F3-4A06-A773-51E80D344F65}">
      <dsp:nvSpPr>
        <dsp:cNvPr id="0" name=""/>
        <dsp:cNvSpPr/>
      </dsp:nvSpPr>
      <dsp:spPr>
        <a:xfrm>
          <a:off x="2600960" y="2060427"/>
          <a:ext cx="891477" cy="891477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/>
            <a:t>Opisovanje</a:t>
          </a:r>
          <a:endParaRPr lang="en-SI" sz="900" kern="1200"/>
        </a:p>
      </dsp:txBody>
      <dsp:txXfrm>
        <a:off x="2731514" y="2190981"/>
        <a:ext cx="630369" cy="630369"/>
      </dsp:txXfrm>
    </dsp:sp>
    <dsp:sp modelId="{CBB2CAE2-83E5-4BB0-B035-F07F494AB55C}">
      <dsp:nvSpPr>
        <dsp:cNvPr id="0" name=""/>
        <dsp:cNvSpPr/>
      </dsp:nvSpPr>
      <dsp:spPr>
        <a:xfrm rot="10800000">
          <a:off x="2265427" y="2355728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 rot="10800000">
        <a:off x="2336560" y="2415903"/>
        <a:ext cx="165977" cy="180523"/>
      </dsp:txXfrm>
    </dsp:sp>
    <dsp:sp modelId="{69BEAA77-F21A-416C-9EDE-3795D880DD5B}">
      <dsp:nvSpPr>
        <dsp:cNvPr id="0" name=""/>
        <dsp:cNvSpPr/>
      </dsp:nvSpPr>
      <dsp:spPr>
        <a:xfrm>
          <a:off x="1262106" y="2060427"/>
          <a:ext cx="891477" cy="891477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/>
            <a:t>Arhiviranje</a:t>
          </a:r>
          <a:endParaRPr lang="en-SI" sz="900" kern="1200"/>
        </a:p>
      </dsp:txBody>
      <dsp:txXfrm>
        <a:off x="1392660" y="2190981"/>
        <a:ext cx="630369" cy="630369"/>
      </dsp:txXfrm>
    </dsp:sp>
    <dsp:sp modelId="{1F03D1EE-804E-4C12-A911-9E9AAB622EE6}">
      <dsp:nvSpPr>
        <dsp:cNvPr id="0" name=""/>
        <dsp:cNvSpPr/>
      </dsp:nvSpPr>
      <dsp:spPr>
        <a:xfrm rot="15120000">
          <a:off x="1384499" y="1725447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 rot="10800000">
        <a:off x="1431056" y="1819448"/>
        <a:ext cx="165977" cy="180523"/>
      </dsp:txXfrm>
    </dsp:sp>
    <dsp:sp modelId="{613913E5-BF21-45C6-967C-DB444F0F098B}">
      <dsp:nvSpPr>
        <dsp:cNvPr id="0" name=""/>
        <dsp:cNvSpPr/>
      </dsp:nvSpPr>
      <dsp:spPr>
        <a:xfrm>
          <a:off x="848377" y="787100"/>
          <a:ext cx="891477" cy="891477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900" kern="1200"/>
            <a:t>Objava</a:t>
          </a:r>
          <a:endParaRPr lang="en-SI" sz="900" kern="1200"/>
        </a:p>
      </dsp:txBody>
      <dsp:txXfrm>
        <a:off x="978931" y="917654"/>
        <a:ext cx="630369" cy="630369"/>
      </dsp:txXfrm>
    </dsp:sp>
    <dsp:sp modelId="{6A429864-C8DC-4587-9238-EDAC0F7043FD}">
      <dsp:nvSpPr>
        <dsp:cNvPr id="0" name=""/>
        <dsp:cNvSpPr/>
      </dsp:nvSpPr>
      <dsp:spPr>
        <a:xfrm rot="19440000">
          <a:off x="1711709" y="692867"/>
          <a:ext cx="237110" cy="3008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I" sz="700" kern="1200"/>
        </a:p>
      </dsp:txBody>
      <dsp:txXfrm>
        <a:off x="1718502" y="773947"/>
        <a:ext cx="165977" cy="180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0BF52-525C-4CD6-9BE3-8E00387D661E}">
      <dsp:nvSpPr>
        <dsp:cNvPr id="0" name=""/>
        <dsp:cNvSpPr/>
      </dsp:nvSpPr>
      <dsp:spPr>
        <a:xfrm>
          <a:off x="1607839" y="519825"/>
          <a:ext cx="3928508" cy="3908804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baseline="0">
              <a:solidFill>
                <a:schemeClr val="bg1"/>
              </a:solidFill>
            </a:rPr>
            <a:t>Managed data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/>
        </a:p>
      </dsp:txBody>
      <dsp:txXfrm>
        <a:off x="2131640" y="1203866"/>
        <a:ext cx="2880906" cy="1758961"/>
      </dsp:txXfrm>
    </dsp:sp>
    <dsp:sp modelId="{7FC57A12-8597-448B-B2E0-7CD229DF085A}">
      <dsp:nvSpPr>
        <dsp:cNvPr id="0" name=""/>
        <dsp:cNvSpPr/>
      </dsp:nvSpPr>
      <dsp:spPr>
        <a:xfrm>
          <a:off x="2377966" y="2115936"/>
          <a:ext cx="2398217" cy="228039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FAIR  data</a:t>
          </a:r>
        </a:p>
      </dsp:txBody>
      <dsp:txXfrm>
        <a:off x="3111421" y="2705038"/>
        <a:ext cx="1438930" cy="1254217"/>
      </dsp:txXfrm>
    </dsp:sp>
    <dsp:sp modelId="{042FE812-3F58-4C01-B610-4A1F14686935}">
      <dsp:nvSpPr>
        <dsp:cNvPr id="0" name=""/>
        <dsp:cNvSpPr/>
      </dsp:nvSpPr>
      <dsp:spPr>
        <a:xfrm>
          <a:off x="1178530" y="2647238"/>
          <a:ext cx="1858515" cy="168010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Open data</a:t>
          </a:r>
        </a:p>
      </dsp:txBody>
      <dsp:txXfrm>
        <a:off x="1353540" y="3081264"/>
        <a:ext cx="1115109" cy="924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0BF52-525C-4CD6-9BE3-8E00387D661E}">
      <dsp:nvSpPr>
        <dsp:cNvPr id="0" name=""/>
        <dsp:cNvSpPr/>
      </dsp:nvSpPr>
      <dsp:spPr>
        <a:xfrm>
          <a:off x="1687113" y="571467"/>
          <a:ext cx="3928508" cy="390880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Managed data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300" kern="1200"/>
        </a:p>
      </dsp:txBody>
      <dsp:txXfrm>
        <a:off x="2210914" y="1255508"/>
        <a:ext cx="2880906" cy="1758961"/>
      </dsp:txXfrm>
    </dsp:sp>
    <dsp:sp modelId="{7FC57A12-8597-448B-B2E0-7CD229DF085A}">
      <dsp:nvSpPr>
        <dsp:cNvPr id="0" name=""/>
        <dsp:cNvSpPr/>
      </dsp:nvSpPr>
      <dsp:spPr>
        <a:xfrm>
          <a:off x="2377966" y="2115936"/>
          <a:ext cx="2398217" cy="228039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FAIR  data</a:t>
          </a:r>
        </a:p>
      </dsp:txBody>
      <dsp:txXfrm>
        <a:off x="3111421" y="2705038"/>
        <a:ext cx="1438930" cy="1254217"/>
      </dsp:txXfrm>
    </dsp:sp>
    <dsp:sp modelId="{042FE812-3F58-4C01-B610-4A1F14686935}">
      <dsp:nvSpPr>
        <dsp:cNvPr id="0" name=""/>
        <dsp:cNvSpPr/>
      </dsp:nvSpPr>
      <dsp:spPr>
        <a:xfrm>
          <a:off x="1178530" y="2647238"/>
          <a:ext cx="1858515" cy="168010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Open data</a:t>
          </a:r>
        </a:p>
      </dsp:txBody>
      <dsp:txXfrm>
        <a:off x="1353540" y="3081264"/>
        <a:ext cx="1115109" cy="924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A996C-2901-4A7A-A971-1CD4EA1AE121}" type="datetimeFigureOut">
              <a:rPr lang="sl-SI" smtClean="0"/>
              <a:t>15. 10. 2024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F02D-E2B0-4E4E-A95A-B4CDD165AB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21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5025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726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i="1"/>
              <a:t>Na vprašanja ne bom odgovarjala sproti, ampak v okviru diskusije na koncu.</a:t>
            </a:r>
          </a:p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978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err="1">
                <a:solidFill>
                  <a:srgbClr val="112250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it-IT" b="0" i="0">
                <a:solidFill>
                  <a:srgbClr val="112250"/>
                </a:solidFill>
                <a:effectLst/>
                <a:latin typeface="Arial" panose="020B0604020202020204" pitchFamily="34" charset="0"/>
              </a:rPr>
              <a:t> Open Science Cloud (EOSC) </a:t>
            </a:r>
            <a:r>
              <a:rPr lang="it-IT" b="0" i="0" err="1">
                <a:solidFill>
                  <a:srgbClr val="112250"/>
                </a:solidFill>
                <a:effectLst/>
                <a:latin typeface="Arial" panose="020B0604020202020204" pitchFamily="34" charset="0"/>
              </a:rPr>
              <a:t>strategic</a:t>
            </a:r>
            <a:r>
              <a:rPr lang="it-IT" b="0" i="0">
                <a:solidFill>
                  <a:srgbClr val="1122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err="1">
                <a:solidFill>
                  <a:srgbClr val="112250"/>
                </a:solidFill>
                <a:effectLst/>
                <a:latin typeface="Arial" panose="020B0604020202020204" pitchFamily="34" charset="0"/>
              </a:rPr>
              <a:t>implementation</a:t>
            </a:r>
            <a:r>
              <a:rPr lang="it-IT" b="0" i="0">
                <a:solidFill>
                  <a:srgbClr val="112250"/>
                </a:solidFill>
                <a:effectLst/>
                <a:latin typeface="Arial" panose="020B0604020202020204" pitchFamily="34" charset="0"/>
              </a:rPr>
              <a:t> plan</a:t>
            </a:r>
            <a:r>
              <a:rPr lang="sl-SI" b="0" i="0">
                <a:solidFill>
                  <a:srgbClr val="11225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it-IT" b="0"/>
              <a:t>https://op.europa.eu/en/publication-detail/-/publication/78ae5276-ae8e-11e9-9d01-01aa75ed71a1/language-en</a:t>
            </a:r>
            <a:endParaRPr lang="en-SI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349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0" i="0" u="none" strike="noStrike">
                <a:solidFill>
                  <a:srgbClr val="009ED8"/>
                </a:solidFill>
                <a:effectLst/>
                <a:latin typeface="Arial" panose="020B0604020202020204" pitchFamily="34" charset="0"/>
              </a:rPr>
              <a:t>Podatki so niz vrednosti kvalitativni ali kvantitativnih spremenljivk</a:t>
            </a:r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225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300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375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852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377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F1F49-F764-8246-3870-F4A25F918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B8281-B887-C3C2-4B13-AE410C3E2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710A44-DDC7-3744-30B8-4AFA67CD4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A8447-2766-96BF-214F-81D565F95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870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CC7255-5AA2-4378-9CF9-ECFE96A6A1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055D-6D05-40EA-9F93-B544AFDE4082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CB3195-0FD7-4625-B013-8130A892C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14E7A-079C-40A3-A800-C5A99E376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A02BD-3EF9-49DB-AD0A-68D8D550656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3140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EF94A-C79C-47DC-80C2-3B4C96084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D6EDD-130D-4ABB-BF5B-109C925EC4C7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9A3A2-6A88-4E5C-B1EC-914E51EC29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524C7E-4E7A-4108-8731-99D5305A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E3B24-1BB6-40FE-9B30-FD564B795AA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2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980DAA-A8A8-48DC-A67F-4AFFD90D5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F6EE2-C634-4FFE-92C3-B41739EBCD38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610F78-5FD8-4ECA-BE77-FBBC17FBD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51D5A-E25A-4951-92D2-D0DD027F21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6E6A3-B88E-447E-A820-282CE1BD24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3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0850A0-FCA2-427A-B5AB-B7506D28C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E3943-9763-4A72-AC18-9601F43E0680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9168F2-D441-4A66-A59A-000A363A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45D5C8-6F9D-47CA-AF36-9AF3DA75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EFE42-92AD-42D5-BE90-88AC7DBFDD2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887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37A99F-7EBA-4022-B4A8-AA7B721DE2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EF71D-2B66-4DE4-BE54-BFDB71FD4AB3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9F0F64-EBEF-4D8B-9E18-A7E9D8887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2EB3C-C4BE-44F2-AF12-0B20547A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7150-F341-476F-AC6C-3B00EDCBCF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3985FA-45A7-4F58-8C56-2C493CFD9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B99C9-D072-4BF9-90C3-BFE5BEB17D70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8B6395-DC4D-40EB-8E08-9D084B6707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D154CE-84E4-47B3-ABB8-3188177D08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E26CE-CEB9-4DBC-BD39-BB279A1A0D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9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99EFC8-98F4-4772-8EDA-460387F0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8B20F-246A-43D6-B537-B7537966D313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B19811-8415-49F3-9154-05A93D34F1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0426345-1C3E-49E5-85B5-78C46BFEB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BDF0-9E83-47ED-B205-2E4AFA5B5A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6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C025A8-E2B2-4B86-83D0-AA7EC3439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AB420C-E2E0-4EF2-85FC-58CC6CDF8E4A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FB69F0-3D8B-4FDC-81AA-B64FFD1FF7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ED3B58-444C-4FE7-8B4A-35D52C168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E6D11-F17D-4D9E-890C-C441F2E0F2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0658B4-97DB-45BB-9817-05B1B0BAB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5104-CDBA-40FA-A4AE-0E23E626B30E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E4E4BA2-EB71-4FB7-91B8-E4219CD274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767CA-417E-4649-9B95-BE2E27816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83BA7-4006-4A92-965F-51F5FAD39B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16CE77-74E0-4C5C-9F40-F10C0577B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63948-B7EA-473B-B8E0-5D0BA74970DB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B17CCA-5C46-4953-B4D8-6CD7D0221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38DC75-CDBF-45CC-9A14-F14283983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72751-0683-41E3-8EC9-C7F3342E4C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5F192-2977-4E91-A69F-578EEA2D0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8B4B9-5DC2-46DD-B6FB-42E15E682593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5641E2-225B-4EEE-B460-60456FFEA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9EFBD8-424F-468B-8A9B-9FD938A33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481C-9189-4038-86C9-B779C873B3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0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58191-7847-47AC-B6C5-3DDDD0C264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D7A32EC-3369-4484-9134-60114E730D0D}" type="datetime1">
              <a:rPr lang="sl-SI"/>
              <a:pPr lvl="0"/>
              <a:t>15. 10. 2024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C46E3-CBC0-4CAA-B156-80CAECE129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DBB5AC-5EC4-4EFF-9BCB-0ABBC65979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8CAC56-222E-481C-88B5-B266649B0792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2.png"/><Relationship Id="rId5" Type="http://schemas.openxmlformats.org/officeDocument/2006/relationships/hyperlink" Target="https://dataedo.com/cartoon/data-vs-metadata-4" TargetMode="Externa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hyperlink" Target="https://guides.library.ucsc.edu/datamanagement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s://www.nature.com/articles/sdata2016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zenodo.org/record/1196631#.XhbcdUdKh3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8544110/image-aesthetic-art-vintag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zenodo.org/record/1196631#.XhbcdUdKh3g" TargetMode="External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s://www.flickr.com/photos/verbeeldingskr8/26548136174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hyperlink" Target="https://zenodo.org/records/3909563#.YGRNnq8za70" TargetMode="External"/><Relationship Id="rId5" Type="http://schemas.openxmlformats.org/officeDocument/2006/relationships/hyperlink" Target="https://www.rd-alliance.org/groups/fair-data-maturity-model-wg/#:~:text=The%20RDA%20FAIR%20Data%20Maturity%20Model%20Working%20Group%20develops%20as" TargetMode="Externa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hyperlink" Target="https://op.europa.eu/en/publication-detail/-/publication/ced147c9-53c0-11eb-b59f-01aa75ed71a1/language-en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326414/elephant-mahouts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dirrosdata.ctk.uni-lj.si/en/raziskovalni-podatki/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086E02C-9871-4B45-B3D4-498E4602A668}"/>
              </a:ext>
            </a:extLst>
          </p:cNvPr>
          <p:cNvSpPr txBox="1"/>
          <p:nvPr/>
        </p:nvSpPr>
        <p:spPr>
          <a:xfrm>
            <a:off x="641096" y="374227"/>
            <a:ext cx="103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Definicija in življenjski krog raziskovalnih podatkov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587F738-3333-4A3F-A998-8DCD9BD4340D}"/>
              </a:ext>
            </a:extLst>
          </p:cNvPr>
          <p:cNvSpPr txBox="1"/>
          <p:nvPr/>
        </p:nvSpPr>
        <p:spPr>
          <a:xfrm>
            <a:off x="641095" y="2576370"/>
            <a:ext cx="7919246" cy="369332"/>
          </a:xfrm>
          <a:prstGeom prst="rect">
            <a:avLst/>
          </a:prstGeom>
          <a:solidFill>
            <a:srgbClr val="125A94"/>
          </a:solidFill>
          <a:ln>
            <a:solidFill>
              <a:srgbClr val="125A9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A914838-4BC7-4B68-9AD9-685F2324DE3C}"/>
              </a:ext>
            </a:extLst>
          </p:cNvPr>
          <p:cNvSpPr txBox="1"/>
          <p:nvPr/>
        </p:nvSpPr>
        <p:spPr>
          <a:xfrm>
            <a:off x="641095" y="3935473"/>
            <a:ext cx="7919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Doc. dr. Ana Slavec, Fakulteta za </a:t>
            </a:r>
            <a:r>
              <a:rPr lang="en-US" sz="2000" err="1">
                <a:solidFill>
                  <a:schemeClr val="bg1"/>
                </a:solidFill>
              </a:rPr>
              <a:t>matematiko</a:t>
            </a:r>
            <a:r>
              <a:rPr lang="en-US" sz="2000">
                <a:solidFill>
                  <a:schemeClr val="bg1"/>
                </a:solidFill>
              </a:rPr>
              <a:t>, </a:t>
            </a:r>
            <a:r>
              <a:rPr lang="en-US" sz="2000" err="1">
                <a:solidFill>
                  <a:schemeClr val="bg1"/>
                </a:solidFill>
              </a:rPr>
              <a:t>naravoslovje</a:t>
            </a:r>
            <a:r>
              <a:rPr lang="en-US" sz="2000">
                <a:solidFill>
                  <a:schemeClr val="bg1"/>
                </a:solidFill>
              </a:rPr>
              <a:t> in </a:t>
            </a:r>
            <a:r>
              <a:rPr lang="en-US" sz="2000" err="1">
                <a:solidFill>
                  <a:schemeClr val="bg1"/>
                </a:solidFill>
              </a:rPr>
              <a:t>informacijske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tehnologije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Univerze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na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Primorskem</a:t>
            </a:r>
            <a:r>
              <a:rPr lang="en-US" sz="2000">
                <a:solidFill>
                  <a:schemeClr val="bg1"/>
                </a:solidFill>
              </a:rPr>
              <a:t> in </a:t>
            </a:r>
            <a:r>
              <a:rPr lang="en-US" sz="2000" err="1">
                <a:solidFill>
                  <a:schemeClr val="bg1"/>
                </a:solidFill>
              </a:rPr>
              <a:t>InnoRenew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CoE</a:t>
            </a:r>
            <a:endParaRPr lang="sl-SI" sz="2000">
              <a:solidFill>
                <a:schemeClr val="bg1"/>
              </a:solidFill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F5CCB0C-97C9-4D03-BDDD-099350742AA1}"/>
              </a:ext>
            </a:extLst>
          </p:cNvPr>
          <p:cNvSpPr txBox="1"/>
          <p:nvPr/>
        </p:nvSpPr>
        <p:spPr>
          <a:xfrm>
            <a:off x="641095" y="2745202"/>
            <a:ext cx="7351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>
                <a:solidFill>
                  <a:schemeClr val="bg1"/>
                </a:solidFill>
              </a:rPr>
              <a:t>Predstavitev v okviru izobraževanja podatkovnih strokovnjakov, Ljubljana, </a:t>
            </a:r>
            <a:r>
              <a:rPr lang="en-US" sz="2000">
                <a:solidFill>
                  <a:schemeClr val="bg1"/>
                </a:solidFill>
              </a:rPr>
              <a:t>14</a:t>
            </a:r>
            <a:r>
              <a:rPr lang="sl-SI" sz="2000">
                <a:solidFill>
                  <a:schemeClr val="bg1"/>
                </a:solidFill>
              </a:rPr>
              <a:t>. </a:t>
            </a:r>
            <a:r>
              <a:rPr lang="en-US" sz="2000">
                <a:solidFill>
                  <a:schemeClr val="bg1"/>
                </a:solidFill>
              </a:rPr>
              <a:t>10</a:t>
            </a:r>
            <a:r>
              <a:rPr lang="sl-SI" sz="2000">
                <a:solidFill>
                  <a:schemeClr val="bg1"/>
                </a:solidFill>
              </a:rPr>
              <a:t>. 2024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636E98B-C6D2-4A0C-B443-106445C22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77" y="4983346"/>
            <a:ext cx="941394" cy="3316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95671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Mikro</a:t>
            </a:r>
            <a:r>
              <a:rPr lang="sl-SI" sz="5000" b="1" noProof="0">
                <a:solidFill>
                  <a:srgbClr val="ED7D31"/>
                </a:solidFill>
                <a:latin typeface="Calibri"/>
              </a:rPr>
              <a:t> in makro podatki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095049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b="1" err="1">
                <a:solidFill>
                  <a:prstClr val="black"/>
                </a:solidFill>
                <a:latin typeface="Calibri" panose="020F0502020204030204"/>
              </a:rPr>
              <a:t>Mikropodatki</a:t>
            </a:r>
            <a:r>
              <a:rPr lang="sl-SI" sz="2400" b="1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so </a:t>
            </a:r>
            <a:r>
              <a:rPr lang="sl-SI" sz="2400" err="1">
                <a:solidFill>
                  <a:prstClr val="black"/>
                </a:solidFill>
                <a:latin typeface="Calibri" panose="020F0502020204030204"/>
              </a:rPr>
              <a:t>neagregirana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 opazovanja ali meritve značilnosti posameznih enot, ki niso bili združeni ali </a:t>
            </a:r>
            <a:r>
              <a:rPr lang="sl-SI" sz="2400" err="1">
                <a:solidFill>
                  <a:prstClr val="black"/>
                </a:solidFill>
                <a:latin typeface="Calibri" panose="020F0502020204030204"/>
              </a:rPr>
              <a:t>povprečeni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, torej ohranjajo natančnejše informacije o vsaki enoti.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sz="2400" b="1" err="1">
                <a:solidFill>
                  <a:prstClr val="black"/>
                </a:solidFill>
              </a:rPr>
              <a:t>Makropodatki</a:t>
            </a:r>
            <a:r>
              <a:rPr lang="sl-SI" sz="2400" b="1">
                <a:solidFill>
                  <a:prstClr val="black"/>
                </a:solidFill>
              </a:rPr>
              <a:t> (agregirani podatki) </a:t>
            </a:r>
            <a:r>
              <a:rPr lang="sl-SI" sz="2400">
                <a:solidFill>
                  <a:prstClr val="black"/>
                </a:solidFill>
              </a:rPr>
              <a:t>so podatki, ki so zbrani in združeni iz posameznih enot v širše skupine ali kategorije.</a:t>
            </a:r>
          </a:p>
        </p:txBody>
      </p:sp>
      <p:pic>
        <p:nvPicPr>
          <p:cNvPr id="8" name="Graphic 7" descr="Research outline">
            <a:extLst>
              <a:ext uri="{FF2B5EF4-FFF2-40B4-BE49-F238E27FC236}">
                <a16:creationId xmlns:a16="http://schemas.microsoft.com/office/drawing/2014/main" id="{C5FF0014-8399-FEC8-5561-344736124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8728" y="2770470"/>
            <a:ext cx="914400" cy="914400"/>
          </a:xfrm>
          <a:prstGeom prst="rect">
            <a:avLst/>
          </a:prstGeom>
        </p:spPr>
      </p:pic>
      <p:pic>
        <p:nvPicPr>
          <p:cNvPr id="11" name="Graphic 10" descr="Business Growth outline">
            <a:extLst>
              <a:ext uri="{FF2B5EF4-FFF2-40B4-BE49-F238E27FC236}">
                <a16:creationId xmlns:a16="http://schemas.microsoft.com/office/drawing/2014/main" id="{4E59B11B-8E14-3FA5-A050-950826D6E8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78728" y="41227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2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Metapodatki (podatki o podatkih)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5695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Metapodatki</a:t>
            </a:r>
            <a:r>
              <a:rPr lang="en-US" sz="2400">
                <a:solidFill>
                  <a:prstClr val="black"/>
                </a:solidFill>
              </a:rPr>
              <a:t> </a:t>
            </a:r>
            <a:r>
              <a:rPr kumimoji="0" lang="sl-S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so podatki, ki opišejo vsebi</a:t>
            </a:r>
            <a:r>
              <a:rPr lang="sl-SI" sz="2400">
                <a:solidFill>
                  <a:prstClr val="black"/>
                </a:solidFill>
              </a:rPr>
              <a:t>no podatkov, njihovo kakovost, obliko, vir, lokacijo in pogoje dostopa (npr. ID raziskave, avtorji, naslov, ključne besede, datum, licenca, financiranje…).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Strukturirani so na način, da so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človeško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in 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strojno berljiv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uporabljajo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se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različni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formati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kot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so XML, JSON, RDF, CSV,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idr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lang="sl-SI" sz="2400" err="1">
                <a:solidFill>
                  <a:prstClr val="black"/>
                </a:solidFill>
                <a:latin typeface="Calibri" panose="020F0502020204030204"/>
              </a:rPr>
              <a:t>azlične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sl-SI" sz="2400" err="1">
                <a:solidFill>
                  <a:prstClr val="black"/>
                </a:solidFill>
                <a:latin typeface="Calibri" panose="020F0502020204030204"/>
              </a:rPr>
              <a:t>metapodatkovne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 sheme in standardi.</a:t>
            </a:r>
          </a:p>
        </p:txBody>
      </p:sp>
      <p:pic>
        <p:nvPicPr>
          <p:cNvPr id="4" name="Picture 2">
            <a:hlinkClick r:id="rId5"/>
            <a:extLst>
              <a:ext uri="{FF2B5EF4-FFF2-40B4-BE49-F238E27FC236}">
                <a16:creationId xmlns:a16="http://schemas.microsoft.com/office/drawing/2014/main" id="{40AF59E5-2762-0CBD-5206-5442136B4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19" y="2525757"/>
            <a:ext cx="4227404" cy="36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A91CB-043B-B86A-F7D8-79A4B2EA6DC3}"/>
              </a:ext>
            </a:extLst>
          </p:cNvPr>
          <p:cNvSpPr txBox="1"/>
          <p:nvPr/>
        </p:nvSpPr>
        <p:spPr>
          <a:xfrm>
            <a:off x="6516919" y="6192227"/>
            <a:ext cx="37809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600"/>
              <a:t>Vir: </a:t>
            </a:r>
            <a:r>
              <a:rPr lang="sl-SI" sz="1600" err="1"/>
              <a:t>Piotr</a:t>
            </a:r>
            <a:r>
              <a:rPr lang="sl-SI" sz="1600"/>
              <a:t> </a:t>
            </a:r>
            <a:r>
              <a:rPr lang="sl-SI" sz="1600" err="1"/>
              <a:t>Kononow</a:t>
            </a:r>
            <a:r>
              <a:rPr lang="sl-SI" sz="1600"/>
              <a:t> (</a:t>
            </a:r>
            <a:r>
              <a:rPr lang="sl-SI" sz="1600">
                <a:hlinkClick r:id="rId5"/>
              </a:rPr>
              <a:t>Dataedo.com</a:t>
            </a:r>
            <a:r>
              <a:rPr lang="sl-SI" sz="1600"/>
              <a:t>)</a:t>
            </a:r>
            <a:endParaRPr lang="en-SI" sz="1600"/>
          </a:p>
        </p:txBody>
      </p:sp>
    </p:spTree>
    <p:extLst>
      <p:ext uri="{BB962C8B-B14F-4D97-AF65-F5344CB8AC3E}">
        <p14:creationId xmlns:p14="http://schemas.microsoft.com/office/powerpoint/2010/main" val="3535684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377437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Dokumentacija in metapodatki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49702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>
                <a:solidFill>
                  <a:prstClr val="black"/>
                </a:solidFill>
              </a:rPr>
              <a:t>Metapodatki so del </a:t>
            </a:r>
            <a:r>
              <a:rPr lang="sl-SI" sz="2400" b="1">
                <a:solidFill>
                  <a:prstClr val="black"/>
                </a:solidFill>
              </a:rPr>
              <a:t>dokumentacije </a:t>
            </a:r>
            <a:r>
              <a:rPr lang="sl-SI" sz="2400">
                <a:solidFill>
                  <a:prstClr val="black"/>
                </a:solidFill>
              </a:rPr>
              <a:t>raziskave, ki vključuje še vse druge dokumente, ki opisujejo potek raziskave, njeno metodologijo, rezultate, analize in zaključke.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Dokumentacija nam pove širši kontekst, zakaj so nastali podatki, kaj je bilo narejeno  in kako, kakšna koda je bila uporabljena , itd.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05D9C2-D230-EC58-C8F7-D09E739E33EA}"/>
              </a:ext>
            </a:extLst>
          </p:cNvPr>
          <p:cNvSpPr/>
          <p:nvPr/>
        </p:nvSpPr>
        <p:spPr>
          <a:xfrm>
            <a:off x="6478797" y="3129897"/>
            <a:ext cx="4970249" cy="305689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/>
              <a:t>Dokumentacija</a:t>
            </a:r>
          </a:p>
          <a:p>
            <a:pPr algn="ctr"/>
            <a:endParaRPr lang="sl-SI" sz="2400"/>
          </a:p>
          <a:p>
            <a:pPr algn="ctr"/>
            <a:endParaRPr lang="sl-SI" sz="2400"/>
          </a:p>
          <a:p>
            <a:pPr algn="ctr"/>
            <a:endParaRPr lang="sl-SI" sz="2400"/>
          </a:p>
          <a:p>
            <a:pPr algn="ctr"/>
            <a:endParaRPr lang="sl-SI" sz="2400"/>
          </a:p>
          <a:p>
            <a:pPr algn="ctr"/>
            <a:endParaRPr lang="en-SI" sz="2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297039-C103-2AD8-4461-7AA6E63EA0B8}"/>
              </a:ext>
            </a:extLst>
          </p:cNvPr>
          <p:cNvSpPr/>
          <p:nvPr/>
        </p:nvSpPr>
        <p:spPr>
          <a:xfrm>
            <a:off x="7536785" y="4147321"/>
            <a:ext cx="2854271" cy="1810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/>
              <a:t>Metapodatki</a:t>
            </a:r>
            <a:endParaRPr lang="en-SI" sz="2400"/>
          </a:p>
        </p:txBody>
      </p:sp>
    </p:spTree>
    <p:extLst>
      <p:ext uri="{BB962C8B-B14F-4D97-AF65-F5344CB8AC3E}">
        <p14:creationId xmlns:p14="http://schemas.microsoft.com/office/powerpoint/2010/main" val="924200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9D364B10-5A5C-DCBA-1D80-211E6F7F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19" y="2563256"/>
            <a:ext cx="5894051" cy="398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490704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Življenjski krog raziskovalnih podatkov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/>
          </a:p>
          <a:p>
            <a:pPr lvl="1"/>
            <a:endParaRPr lang="sl-SI" sz="240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/>
          </a:p>
          <a:p>
            <a:pPr marL="342900" indent="-342900">
              <a:buFontTx/>
              <a:buChar char="-"/>
            </a:pPr>
            <a:endParaRPr lang="sl-SI" sz="2400"/>
          </a:p>
          <a:p>
            <a:endParaRPr lang="sl-SI" sz="2400"/>
          </a:p>
          <a:p>
            <a:endParaRPr lang="sl-SI" sz="240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/>
              <a:t>Iskanje in ponovna raba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/>
              <a:t>Načrt ravnanja s podatki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/>
              <a:t>Opis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/>
              <a:t>Arhiviranje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/>
              <a:t>Objava podatkov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71649E-5A86-2FDA-18EC-201D0F687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6" y="6291292"/>
            <a:ext cx="10281886" cy="254659"/>
          </a:xfrm>
        </p:spPr>
        <p:txBody>
          <a:bodyPr>
            <a:normAutofit lnSpcReduction="10000"/>
          </a:bodyPr>
          <a:lstStyle/>
          <a:p>
            <a:pPr marL="0" indent="0" algn="l" fontAlgn="t">
              <a:buNone/>
            </a:pPr>
            <a:r>
              <a:rPr lang="sl-SI" sz="1200" b="0" i="0" noProof="0"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Vir: </a:t>
            </a:r>
            <a:r>
              <a:rPr lang="sl-SI" sz="1200" b="0" i="0" noProof="0" err="1"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University</a:t>
            </a:r>
            <a:r>
              <a:rPr lang="sl-SI" sz="1200" b="0" i="0" noProof="0"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sl-SI" sz="1200" b="0" i="0" noProof="0" err="1"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of</a:t>
            </a:r>
            <a:r>
              <a:rPr lang="sl-SI" sz="1200" b="0" i="0" noProof="0"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sl-SI" sz="1200" b="0" i="0" noProof="0" err="1"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California</a:t>
            </a:r>
            <a:r>
              <a:rPr lang="sl-SI" sz="1200" b="0" i="0" noProof="0">
                <a:solidFill>
                  <a:srgbClr val="333333"/>
                </a:solidFill>
                <a:effectLst/>
                <a:latin typeface="+mn-lt"/>
                <a:cs typeface="Arial" panose="020B0604020202020204" pitchFamily="34" charset="0"/>
              </a:rPr>
              <a:t>, Santa Cruz, </a:t>
            </a:r>
            <a:r>
              <a:rPr lang="sl-SI" sz="1200" b="0" i="0" u="none" strike="noStrike" noProof="0">
                <a:solidFill>
                  <a:srgbClr val="2954D1"/>
                </a:solidFill>
                <a:effectLst/>
                <a:latin typeface="+mn-lt"/>
                <a:cs typeface="Arial" panose="020B0604020202020204" pitchFamily="34" charset="0"/>
                <a:hlinkClick r:id="rId6"/>
              </a:rPr>
              <a:t>Data Management </a:t>
            </a:r>
            <a:r>
              <a:rPr lang="sl-SI" sz="1200" b="0" i="0" u="none" strike="noStrike" noProof="0" err="1">
                <a:solidFill>
                  <a:srgbClr val="2954D1"/>
                </a:solidFill>
                <a:effectLst/>
                <a:latin typeface="+mn-lt"/>
                <a:cs typeface="Arial" panose="020B0604020202020204" pitchFamily="34" charset="0"/>
                <a:hlinkClick r:id="rId6"/>
              </a:rPr>
              <a:t>LibGuide</a:t>
            </a:r>
            <a:endParaRPr lang="sl-SI" sz="1200" b="0" i="0" noProof="0">
              <a:solidFill>
                <a:srgbClr val="333333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1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Načela FAIR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7" y="2770470"/>
            <a:ext cx="7006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err="1"/>
              <a:t>Članek</a:t>
            </a:r>
            <a:r>
              <a:rPr lang="en-US" sz="2000"/>
              <a:t> “</a:t>
            </a:r>
            <a:r>
              <a:rPr lang="sl-SI" sz="2000" b="1" err="1"/>
              <a:t>The</a:t>
            </a:r>
            <a:r>
              <a:rPr lang="sl-SI" sz="2000" b="1"/>
              <a:t> FAIR Guiding </a:t>
            </a:r>
            <a:r>
              <a:rPr lang="sl-SI" sz="2000" b="1" err="1"/>
              <a:t>Principles</a:t>
            </a:r>
            <a:r>
              <a:rPr lang="sl-SI" sz="2000" b="1"/>
              <a:t> </a:t>
            </a:r>
            <a:r>
              <a:rPr lang="sl-SI" sz="2000" b="1" err="1"/>
              <a:t>for</a:t>
            </a:r>
            <a:r>
              <a:rPr lang="sl-SI" sz="2000" b="1"/>
              <a:t> </a:t>
            </a:r>
            <a:r>
              <a:rPr lang="sl-SI" sz="2000" b="1" err="1"/>
              <a:t>scientific</a:t>
            </a:r>
            <a:r>
              <a:rPr lang="sl-SI" sz="2000" b="1"/>
              <a:t> data management </a:t>
            </a:r>
            <a:r>
              <a:rPr lang="sl-SI" sz="2000" b="1" err="1"/>
              <a:t>and</a:t>
            </a:r>
            <a:r>
              <a:rPr lang="sl-SI" sz="2000" b="1"/>
              <a:t> </a:t>
            </a:r>
            <a:r>
              <a:rPr lang="sl-SI" sz="2000" b="1" err="1"/>
              <a:t>stewardship</a:t>
            </a:r>
            <a:r>
              <a:rPr lang="en-US" sz="2000" b="1"/>
              <a:t>” </a:t>
            </a:r>
            <a:r>
              <a:rPr lang="en-US" sz="2000"/>
              <a:t>(</a:t>
            </a:r>
            <a:r>
              <a:rPr lang="en-US" sz="2000">
                <a:hlinkClick r:id="rId4"/>
              </a:rPr>
              <a:t>Wilkinson </a:t>
            </a:r>
            <a:r>
              <a:rPr lang="en-US" sz="2000" err="1">
                <a:hlinkClick r:id="rId4"/>
              </a:rPr>
              <a:t>idr</a:t>
            </a:r>
            <a:r>
              <a:rPr lang="en-US" sz="2000">
                <a:hlinkClick r:id="rId4"/>
              </a:rPr>
              <a:t>. 2016</a:t>
            </a:r>
            <a:r>
              <a:rPr lang="en-US" sz="2000"/>
              <a:t>)</a:t>
            </a:r>
            <a:endParaRPr lang="sl-SI" sz="2000"/>
          </a:p>
        </p:txBody>
      </p:sp>
      <p:pic>
        <p:nvPicPr>
          <p:cNvPr id="4" name="Picture 2" descr="FAIR Principles - Panosc">
            <a:extLst>
              <a:ext uri="{FF2B5EF4-FFF2-40B4-BE49-F238E27FC236}">
                <a16:creationId xmlns:a16="http://schemas.microsoft.com/office/drawing/2014/main" id="{3B4A194A-B6B5-B6F9-4D02-48F3FA108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7" y="3851438"/>
            <a:ext cx="5353044" cy="16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5CB867-2C21-D1F7-A8C9-4ECD32A6CB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5120" y="1729081"/>
            <a:ext cx="3503924" cy="4642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7223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Findability</a:t>
            </a:r>
            <a:r>
              <a:rPr lang="sl-SI" sz="5000" b="1" noProof="0">
                <a:solidFill>
                  <a:srgbClr val="ED7D31"/>
                </a:solidFill>
                <a:latin typeface="Calibri"/>
              </a:rPr>
              <a:t> (</a:t>
            </a:r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Najdljivost</a:t>
            </a:r>
            <a:r>
              <a:rPr lang="sl-SI" sz="5000" b="1" noProof="0">
                <a:solidFill>
                  <a:srgbClr val="ED7D31"/>
                </a:solidFill>
                <a:latin typeface="Calibri"/>
              </a:rPr>
              <a:t>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84703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/>
              <a:t>F1. (Meta)podatkom se dodeli globalno edinstven trajni identifikator.</a:t>
            </a:r>
          </a:p>
          <a:p>
            <a:pPr marL="0" indent="0">
              <a:buNone/>
            </a:pPr>
            <a:endParaRPr lang="sl-SI" sz="2400"/>
          </a:p>
          <a:p>
            <a:pPr marL="0" indent="0">
              <a:buNone/>
            </a:pPr>
            <a:r>
              <a:rPr lang="sl-SI" sz="2400"/>
              <a:t>F2. Podatki so opisani z bogatimi metapodatki.</a:t>
            </a:r>
          </a:p>
          <a:p>
            <a:pPr marL="0" indent="0">
              <a:buNone/>
            </a:pPr>
            <a:endParaRPr lang="sl-SI" sz="2400"/>
          </a:p>
          <a:p>
            <a:pPr marL="0" indent="0">
              <a:buNone/>
            </a:pPr>
            <a:r>
              <a:rPr lang="sl-SI" sz="2400"/>
              <a:t>F3. (Meta)podatki jasno in izrecno vključujejo identifikatorje podatkov, ki jih opisujejo.</a:t>
            </a:r>
          </a:p>
          <a:p>
            <a:pPr marL="0" indent="0">
              <a:buNone/>
            </a:pPr>
            <a:endParaRPr lang="sl-SI" sz="2400"/>
          </a:p>
          <a:p>
            <a:pPr marL="0" indent="0">
              <a:buNone/>
            </a:pPr>
            <a:r>
              <a:rPr lang="sl-SI" sz="2400"/>
              <a:t>F4. (Meta)podatki so registrirani ali indeksirani  v iskalnem viru.</a:t>
            </a:r>
          </a:p>
        </p:txBody>
      </p:sp>
      <p:pic>
        <p:nvPicPr>
          <p:cNvPr id="4" name="Picture 2" descr="person holding magnifying glass near desk globe">
            <a:extLst>
              <a:ext uri="{FF2B5EF4-FFF2-40B4-BE49-F238E27FC236}">
                <a16:creationId xmlns:a16="http://schemas.microsoft.com/office/drawing/2014/main" id="{7E013E27-D2C5-EE1A-4D7D-1C3426664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0" r="10147" b="-1"/>
          <a:stretch/>
        </p:blipFill>
        <p:spPr bwMode="auto">
          <a:xfrm>
            <a:off x="8324034" y="1703081"/>
            <a:ext cx="3125009" cy="44837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34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Accessibility</a:t>
            </a:r>
            <a:r>
              <a:rPr lang="sl-SI" sz="5000" b="1" noProof="0">
                <a:solidFill>
                  <a:srgbClr val="ED7D31"/>
                </a:solidFill>
                <a:latin typeface="Calibri"/>
              </a:rPr>
              <a:t> (Dostopnost)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7" y="2770470"/>
            <a:ext cx="689228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noProof="0"/>
              <a:t>A1. Na podlagi njihovega identifikatorja je do (meta)podatkov možno dostopati z uporabo standardiziranega komunikacijskega protokola.</a:t>
            </a:r>
          </a:p>
          <a:p>
            <a:pPr marL="457200" lvl="1" indent="0">
              <a:buNone/>
            </a:pPr>
            <a:r>
              <a:rPr lang="sl-SI" sz="2000" noProof="0"/>
              <a:t>A1.1. Protokol je odprt, brezplačen in splošno izvedljiv.</a:t>
            </a:r>
          </a:p>
          <a:p>
            <a:pPr marL="457200" lvl="1" indent="0">
              <a:buNone/>
            </a:pPr>
            <a:r>
              <a:rPr lang="sl-SI" sz="2000" noProof="0"/>
              <a:t>A1.2. Protokol po potrebi omogoča postopek preverjanja prisotnosti in avtorizacije.</a:t>
            </a:r>
          </a:p>
          <a:p>
            <a:pPr marL="0" indent="0">
              <a:buNone/>
            </a:pPr>
            <a:endParaRPr lang="sl-SI" sz="2400" noProof="0"/>
          </a:p>
          <a:p>
            <a:pPr marL="0" indent="0">
              <a:buNone/>
            </a:pPr>
            <a:r>
              <a:rPr lang="sl-SI" sz="2400" noProof="0"/>
              <a:t>A2. (Meta)podatki so dostopni tudi, ko podatki niso (več) na voljo.</a:t>
            </a:r>
          </a:p>
        </p:txBody>
      </p:sp>
      <p:pic>
        <p:nvPicPr>
          <p:cNvPr id="4" name="Picture 2" descr="black and yellow key on brown wooden door">
            <a:extLst>
              <a:ext uri="{FF2B5EF4-FFF2-40B4-BE49-F238E27FC236}">
                <a16:creationId xmlns:a16="http://schemas.microsoft.com/office/drawing/2014/main" id="{35CA4540-C96F-1956-BCF6-3227D925A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15" y="1703081"/>
            <a:ext cx="2866028" cy="42990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55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858244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Interoperability</a:t>
            </a:r>
            <a:r>
              <a:rPr lang="sl-SI" sz="5000" b="1" noProof="0">
                <a:solidFill>
                  <a:srgbClr val="ED7D31"/>
                </a:solidFill>
                <a:latin typeface="Calibri"/>
              </a:rPr>
              <a:t> (</a:t>
            </a:r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Interoperabilnost</a:t>
            </a:r>
            <a:r>
              <a:rPr lang="sl-SI" sz="5000" b="1" noProof="0">
                <a:solidFill>
                  <a:srgbClr val="ED7D31"/>
                </a:solidFill>
                <a:latin typeface="Calibri"/>
              </a:rPr>
              <a:t>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7" y="2770470"/>
            <a:ext cx="70235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noProof="0"/>
              <a:t>I1. (Meta)podatki za reprezentacijo znanja uporabljajo formalen, dostopen in široko uporabljan jezik.</a:t>
            </a:r>
          </a:p>
          <a:p>
            <a:pPr marL="0" indent="0">
              <a:buNone/>
            </a:pPr>
            <a:endParaRPr lang="sl-SI" sz="2400" noProof="0"/>
          </a:p>
          <a:p>
            <a:pPr marL="0" indent="0">
              <a:buNone/>
            </a:pPr>
            <a:r>
              <a:rPr lang="sl-SI" sz="2400" noProof="0"/>
              <a:t>I2. (Meta)podatki uporabljajo slovarje, ki sledijo načelom FAIR.</a:t>
            </a:r>
          </a:p>
          <a:p>
            <a:pPr marL="0" indent="0">
              <a:buNone/>
            </a:pPr>
            <a:endParaRPr lang="sl-SI" sz="2400" noProof="0"/>
          </a:p>
          <a:p>
            <a:pPr marL="0" indent="0">
              <a:buNone/>
            </a:pPr>
            <a:r>
              <a:rPr lang="sl-SI" sz="2400" noProof="0"/>
              <a:t>I3. (Meta)podatki vključujejo kvalificirane reference na druge (meta)podatke.</a:t>
            </a:r>
          </a:p>
        </p:txBody>
      </p:sp>
      <p:pic>
        <p:nvPicPr>
          <p:cNvPr id="4" name="Picture 3" descr="brown and black jigsaw puzzle">
            <a:extLst>
              <a:ext uri="{FF2B5EF4-FFF2-40B4-BE49-F238E27FC236}">
                <a16:creationId xmlns:a16="http://schemas.microsoft.com/office/drawing/2014/main" id="{67A43A0D-7752-D649-8983-9E6126E19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77" y="1889760"/>
            <a:ext cx="2618465" cy="3927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01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Reusability</a:t>
            </a:r>
            <a:r>
              <a:rPr lang="sl-SI" sz="5000" b="1" noProof="0">
                <a:solidFill>
                  <a:srgbClr val="ED7D31"/>
                </a:solidFill>
                <a:latin typeface="Calibri"/>
              </a:rPr>
              <a:t> (Ponovna uporabnost)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7" y="2770470"/>
            <a:ext cx="74104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noProof="0"/>
              <a:t>R1. (Meta)podatki so bogato opisani z množico natančnih in ustreznih lastnosti.</a:t>
            </a:r>
          </a:p>
          <a:p>
            <a:pPr marL="0" indent="0">
              <a:buNone/>
            </a:pPr>
            <a:endParaRPr lang="sl-SI" sz="2400" noProof="0"/>
          </a:p>
          <a:p>
            <a:pPr marL="0" indent="0">
              <a:buNone/>
            </a:pPr>
            <a:r>
              <a:rPr lang="sl-SI" sz="2400" noProof="0"/>
              <a:t>R2. (Meta)podatki se izdajo z jasno in dostopno licenco za uporabo podatkov.</a:t>
            </a:r>
          </a:p>
          <a:p>
            <a:pPr marL="0" indent="0">
              <a:buNone/>
            </a:pPr>
            <a:endParaRPr lang="sl-SI" sz="2400" noProof="0"/>
          </a:p>
          <a:p>
            <a:pPr marL="0" indent="0">
              <a:buNone/>
            </a:pPr>
            <a:r>
              <a:rPr lang="sl-SI" sz="2400" noProof="0"/>
              <a:t>R3. (Meta)podatki so povezani s podrobnim poreklom.</a:t>
            </a:r>
          </a:p>
          <a:p>
            <a:pPr marL="0" indent="0">
              <a:buNone/>
            </a:pPr>
            <a:endParaRPr lang="sl-SI" sz="2400" noProof="0"/>
          </a:p>
          <a:p>
            <a:pPr marL="0" indent="0">
              <a:buNone/>
            </a:pPr>
            <a:r>
              <a:rPr lang="sl-SI" sz="2400" noProof="0"/>
              <a:t>R4. (Meta)podatki ustrezajo skupnostnim standardom relevantnega področja.</a:t>
            </a:r>
          </a:p>
        </p:txBody>
      </p:sp>
      <p:pic>
        <p:nvPicPr>
          <p:cNvPr id="4" name="Picture 4" descr="blue and white letter m">
            <a:extLst>
              <a:ext uri="{FF2B5EF4-FFF2-40B4-BE49-F238E27FC236}">
                <a16:creationId xmlns:a16="http://schemas.microsoft.com/office/drawing/2014/main" id="{07701962-DB2B-EF08-9001-B09000D92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653" y="1981200"/>
            <a:ext cx="3237393" cy="45749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59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7CD6228-C5BE-0344-220A-504C1CA71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325372"/>
              </p:ext>
            </p:extLst>
          </p:nvPr>
        </p:nvGraphicFramePr>
        <p:xfrm>
          <a:off x="5663657" y="1730663"/>
          <a:ext cx="636036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Načela FAIR ≠ Odprti podatki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849636" y="4735541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 2">
            <a:extLst>
              <a:ext uri="{FF2B5EF4-FFF2-40B4-BE49-F238E27FC236}">
                <a16:creationId xmlns:a16="http://schemas.microsoft.com/office/drawing/2014/main" id="{FD9ECDC2-AB99-12EC-8330-D401653558F1}"/>
              </a:ext>
            </a:extLst>
          </p:cNvPr>
          <p:cNvSpPr/>
          <p:nvPr/>
        </p:nvSpPr>
        <p:spPr>
          <a:xfrm>
            <a:off x="742957" y="2770470"/>
            <a:ext cx="7410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 b="1" noProof="0"/>
              <a:t>Kolikor odprto je mogoče, kolikor zaprto je potrebno.</a:t>
            </a:r>
          </a:p>
          <a:p>
            <a:r>
              <a:rPr lang="sl-SI" sz="2400" noProof="0"/>
              <a:t>(angl. „as open as </a:t>
            </a:r>
            <a:r>
              <a:rPr lang="sl-SI" sz="2400" noProof="0" err="1"/>
              <a:t>possible</a:t>
            </a:r>
            <a:r>
              <a:rPr lang="sl-SI" sz="2400" noProof="0"/>
              <a:t>, as </a:t>
            </a:r>
            <a:r>
              <a:rPr lang="sl-SI" sz="2400" noProof="0" err="1"/>
              <a:t>clossed</a:t>
            </a:r>
            <a:r>
              <a:rPr lang="sl-SI" sz="2400" noProof="0"/>
              <a:t> as </a:t>
            </a:r>
            <a:r>
              <a:rPr lang="sl-SI" sz="2400" noProof="0" err="1"/>
              <a:t>necessary</a:t>
            </a:r>
            <a:r>
              <a:rPr lang="sl-SI" sz="2400"/>
              <a:t>“)</a:t>
            </a:r>
          </a:p>
          <a:p>
            <a:pPr marL="0" indent="0">
              <a:buNone/>
            </a:pPr>
            <a:endParaRPr lang="sl-SI" sz="2400" noProof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B98465-263E-6D8A-A581-91B581F40974}"/>
              </a:ext>
            </a:extLst>
          </p:cNvPr>
          <p:cNvSpPr txBox="1"/>
          <p:nvPr/>
        </p:nvSpPr>
        <p:spPr>
          <a:xfrm>
            <a:off x="742956" y="6044923"/>
            <a:ext cx="460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/>
              <a:t>Jones, S. 2018. Open data, FAIR data </a:t>
            </a:r>
            <a:r>
              <a:rPr lang="sl-SI" sz="1800" err="1"/>
              <a:t>and</a:t>
            </a:r>
            <a:r>
              <a:rPr lang="sl-SI" sz="1800"/>
              <a:t> RDM: </a:t>
            </a:r>
            <a:r>
              <a:rPr lang="sl-SI" sz="1800" err="1"/>
              <a:t>the</a:t>
            </a:r>
            <a:r>
              <a:rPr lang="sl-SI" sz="1800"/>
              <a:t> </a:t>
            </a:r>
            <a:r>
              <a:rPr lang="sl-SI" sz="1800" err="1"/>
              <a:t>ugly</a:t>
            </a:r>
            <a:r>
              <a:rPr lang="sl-SI" sz="1800"/>
              <a:t> </a:t>
            </a:r>
            <a:r>
              <a:rPr lang="sl-SI" sz="1800" err="1"/>
              <a:t>duckling</a:t>
            </a:r>
            <a:r>
              <a:rPr lang="sl-SI" sz="1800"/>
              <a:t>. </a:t>
            </a:r>
            <a:r>
              <a:rPr lang="sl-SI" sz="1800" err="1"/>
              <a:t>Available</a:t>
            </a:r>
            <a:r>
              <a:rPr lang="sl-SI" sz="1800"/>
              <a:t> at: </a:t>
            </a:r>
            <a:r>
              <a:rPr lang="sl-SI" sz="1800" err="1">
                <a:solidFill>
                  <a:srgbClr val="00589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Zenodo</a:t>
            </a:r>
            <a:r>
              <a:rPr lang="sl-SI" sz="1800"/>
              <a:t>.</a:t>
            </a:r>
            <a:endParaRPr lang="en-SI" sz="1800">
              <a:solidFill>
                <a:srgbClr val="67A3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26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>
            <a:hlinkClick r:id="rId3"/>
            <a:extLst>
              <a:ext uri="{FF2B5EF4-FFF2-40B4-BE49-F238E27FC236}">
                <a16:creationId xmlns:a16="http://schemas.microsoft.com/office/drawing/2014/main" id="{4CBAD329-DA69-1D24-FEC9-FE8B0C826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t="22553" r="9975" b="9786"/>
          <a:stretch/>
        </p:blipFill>
        <p:spPr bwMode="auto">
          <a:xfrm>
            <a:off x="6066024" y="0"/>
            <a:ext cx="3147321" cy="27704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Moja pot v OZ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/>
              <a:t>Univ. diploma s področja sociologije – družboslovne informatike (2010) in doktorat s področja statistike (2016) na </a:t>
            </a:r>
            <a:r>
              <a:rPr lang="sl-SI" b="1"/>
              <a:t>Univerzi v Ljubljani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noProof="0"/>
              <a:t>Raziskovalna asistentka v </a:t>
            </a:r>
            <a:r>
              <a:rPr lang="sl-SI" b="1" noProof="0"/>
              <a:t>Arhivu družboslovnih podatkov </a:t>
            </a:r>
            <a:r>
              <a:rPr lang="sl-SI" noProof="0"/>
              <a:t>(2016 </a:t>
            </a:r>
            <a:r>
              <a:rPr lang="sl-SI"/>
              <a:t>– </a:t>
            </a:r>
            <a:r>
              <a:rPr lang="sl-SI" noProof="0"/>
              <a:t>2017)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/>
              <a:t>Svetovalka za statistiko na </a:t>
            </a:r>
            <a:r>
              <a:rPr lang="sl-SI" b="1" err="1"/>
              <a:t>InnoRenew</a:t>
            </a:r>
            <a:r>
              <a:rPr lang="sl-SI" b="1"/>
              <a:t> </a:t>
            </a:r>
            <a:r>
              <a:rPr lang="sl-SI" b="1" err="1"/>
              <a:t>CoE</a:t>
            </a:r>
            <a:r>
              <a:rPr lang="sl-SI" b="1"/>
              <a:t> Centru odličnosti za raziskave in inovacije na področju obnovljivih materialov in zdravega bivanjskega okolja</a:t>
            </a:r>
            <a:r>
              <a:rPr lang="sl-SI"/>
              <a:t> (2017 –)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/>
              <a:t>Koordinatorica za odprto znanost pri </a:t>
            </a:r>
            <a:r>
              <a:rPr lang="sl-SI" b="1"/>
              <a:t>društvu Mlada akademija</a:t>
            </a:r>
            <a:r>
              <a:rPr lang="sl-SI"/>
              <a:t> (2018 –)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/>
              <a:t>So-koordinatorica in ambasadorka za odprto znanosti pri </a:t>
            </a:r>
            <a:r>
              <a:rPr lang="sl-SI" b="1"/>
              <a:t>Evropskem svetu doktorskih kandidatov in raziskovalcev na začetku kariere (</a:t>
            </a:r>
            <a:r>
              <a:rPr lang="sl-SI" b="1" err="1"/>
              <a:t>Eurodoc</a:t>
            </a:r>
            <a:r>
              <a:rPr lang="sl-SI" b="1"/>
              <a:t>)</a:t>
            </a:r>
            <a:r>
              <a:rPr lang="sl-SI"/>
              <a:t> (2018 – 2021)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/>
              <a:t>Ambasadorka za področje </a:t>
            </a:r>
            <a:r>
              <a:rPr lang="en-US" err="1"/>
              <a:t>tehnike</a:t>
            </a:r>
            <a:r>
              <a:rPr lang="sl-SI"/>
              <a:t>/obnovljivih materialov pri </a:t>
            </a:r>
            <a:r>
              <a:rPr lang="sl-SI" b="1"/>
              <a:t>Združenju za raziskovalne podatke </a:t>
            </a:r>
            <a:r>
              <a:rPr lang="sl-SI" b="1" err="1"/>
              <a:t>Research</a:t>
            </a:r>
            <a:r>
              <a:rPr lang="sl-SI" b="1"/>
              <a:t> Data </a:t>
            </a:r>
            <a:r>
              <a:rPr lang="sl-SI" b="1" err="1"/>
              <a:t>Alliance</a:t>
            </a:r>
            <a:r>
              <a:rPr lang="sl-SI" b="1"/>
              <a:t> </a:t>
            </a:r>
            <a:r>
              <a:rPr lang="sl-SI"/>
              <a:t>(2019 –)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/>
              <a:t>Članica DS za načela FAIR pri </a:t>
            </a:r>
            <a:r>
              <a:rPr lang="sl-SI" b="1"/>
              <a:t>Evropskem oblaku odprte znanosti </a:t>
            </a:r>
            <a:r>
              <a:rPr lang="sl-SI"/>
              <a:t>(2019 – 2020)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l-SI" err="1"/>
              <a:t>Alumna</a:t>
            </a:r>
            <a:r>
              <a:rPr lang="sl-SI"/>
              <a:t> </a:t>
            </a:r>
            <a:r>
              <a:rPr lang="sl-SI" b="1"/>
              <a:t>pilotne šole CODATA-RDA za podatkovne skrbnike</a:t>
            </a:r>
            <a:r>
              <a:rPr lang="sl-SI"/>
              <a:t>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/>
              <a:t>Implementacija nacionalnega akcijskega načrta odprte znanosti na </a:t>
            </a:r>
            <a:r>
              <a:rPr lang="sl-SI" b="1"/>
              <a:t>Univerzi na Primorskem </a:t>
            </a:r>
            <a:r>
              <a:rPr lang="sl-SI"/>
              <a:t>(2023 –)</a:t>
            </a:r>
          </a:p>
        </p:txBody>
      </p:sp>
    </p:spTree>
    <p:extLst>
      <p:ext uri="{BB962C8B-B14F-4D97-AF65-F5344CB8AC3E}">
        <p14:creationId xmlns:p14="http://schemas.microsoft.com/office/powerpoint/2010/main" val="156174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7" y="1703081"/>
            <a:ext cx="4316724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Upravljani in </a:t>
            </a:r>
            <a:r>
              <a:rPr lang="sl-SI" sz="5000" b="1" noProof="0" err="1">
                <a:solidFill>
                  <a:srgbClr val="ED7D31"/>
                </a:solidFill>
                <a:latin typeface="Calibri"/>
              </a:rPr>
              <a:t>neupravljani</a:t>
            </a:r>
            <a:r>
              <a:rPr lang="sl-SI" sz="5000" b="1" noProof="0">
                <a:solidFill>
                  <a:srgbClr val="ED7D31"/>
                </a:solidFill>
                <a:latin typeface="Calibri"/>
              </a:rPr>
              <a:t> podatki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046A9-128B-67E3-EDAD-737161A9A2E4}"/>
              </a:ext>
            </a:extLst>
          </p:cNvPr>
          <p:cNvSpPr txBox="1"/>
          <p:nvPr/>
        </p:nvSpPr>
        <p:spPr>
          <a:xfrm>
            <a:off x="742956" y="6044923"/>
            <a:ext cx="460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/>
              <a:t>Jones, S. 2018. Open data, FAIR data </a:t>
            </a:r>
            <a:r>
              <a:rPr lang="sl-SI" sz="1800" err="1"/>
              <a:t>and</a:t>
            </a:r>
            <a:r>
              <a:rPr lang="sl-SI" sz="1800"/>
              <a:t> RDM: </a:t>
            </a:r>
            <a:r>
              <a:rPr lang="sl-SI" sz="1800" err="1"/>
              <a:t>the</a:t>
            </a:r>
            <a:r>
              <a:rPr lang="sl-SI" sz="1800"/>
              <a:t> </a:t>
            </a:r>
            <a:r>
              <a:rPr lang="sl-SI" sz="1800" err="1"/>
              <a:t>ugly</a:t>
            </a:r>
            <a:r>
              <a:rPr lang="sl-SI" sz="1800"/>
              <a:t> </a:t>
            </a:r>
            <a:r>
              <a:rPr lang="sl-SI" sz="1800" err="1"/>
              <a:t>duckling</a:t>
            </a:r>
            <a:r>
              <a:rPr lang="sl-SI" sz="1800"/>
              <a:t>. </a:t>
            </a:r>
            <a:r>
              <a:rPr lang="sl-SI" sz="1800" err="1"/>
              <a:t>Available</a:t>
            </a:r>
            <a:r>
              <a:rPr lang="sl-SI" sz="1800"/>
              <a:t> at: </a:t>
            </a:r>
            <a:r>
              <a:rPr lang="sl-SI" sz="1800" err="1">
                <a:solidFill>
                  <a:srgbClr val="00589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Zenodo</a:t>
            </a:r>
            <a:r>
              <a:rPr lang="sl-SI" sz="1800"/>
              <a:t>.</a:t>
            </a:r>
            <a:endParaRPr lang="en-SI" sz="1800">
              <a:solidFill>
                <a:srgbClr val="67A33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174B1A-9D18-22D7-D9D1-7364827EF1AE}"/>
              </a:ext>
            </a:extLst>
          </p:cNvPr>
          <p:cNvSpPr/>
          <p:nvPr/>
        </p:nvSpPr>
        <p:spPr>
          <a:xfrm>
            <a:off x="3668729" y="1002622"/>
            <a:ext cx="8352928" cy="56886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CF79286A-305B-6D05-178C-516E87F47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894278"/>
              </p:ext>
            </p:extLst>
          </p:nvPr>
        </p:nvGraphicFramePr>
        <p:xfrm>
          <a:off x="5429794" y="1703081"/>
          <a:ext cx="636036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178FF1B-BCB5-C3D9-DCA8-D4321F540C57}"/>
              </a:ext>
            </a:extLst>
          </p:cNvPr>
          <p:cNvSpPr txBox="1"/>
          <p:nvPr/>
        </p:nvSpPr>
        <p:spPr>
          <a:xfrm>
            <a:off x="4514223" y="3074022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i="1"/>
              <a:t>the wild</a:t>
            </a:r>
          </a:p>
        </p:txBody>
      </p:sp>
    </p:spTree>
    <p:extLst>
      <p:ext uri="{BB962C8B-B14F-4D97-AF65-F5344CB8AC3E}">
        <p14:creationId xmlns:p14="http://schemas.microsoft.com/office/powerpoint/2010/main" val="397349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F05DDCB-6729-3A2A-B3FD-17E2320A02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17" b="23899"/>
          <a:stretch/>
        </p:blipFill>
        <p:spPr bwMode="auto">
          <a:xfrm>
            <a:off x="712961" y="1098374"/>
            <a:ext cx="8840431" cy="55433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A564198-99A0-5937-1394-6D203E632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78" y="6308356"/>
            <a:ext cx="611230" cy="2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8F15CE-3068-ADF4-763B-8898AA6FD522}"/>
              </a:ext>
            </a:extLst>
          </p:cNvPr>
          <p:cNvSpPr txBox="1"/>
          <p:nvPr/>
        </p:nvSpPr>
        <p:spPr>
          <a:xfrm>
            <a:off x="712961" y="6308356"/>
            <a:ext cx="22052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t"/>
            <a:r>
              <a:rPr lang="sl-SI" sz="1050" b="0" i="0">
                <a:solidFill>
                  <a:srgbClr val="696A6B"/>
                </a:solidFill>
                <a:effectLst/>
                <a:latin typeface="Arial" panose="020B0604020202020204" pitchFamily="34" charset="0"/>
              </a:rPr>
              <a:t>Foto:</a:t>
            </a:r>
            <a:r>
              <a:rPr lang="sl-SI" sz="1050">
                <a:solidFill>
                  <a:srgbClr val="696A6B"/>
                </a:solidFill>
                <a:latin typeface="Arial" panose="020B0604020202020204" pitchFamily="34" charset="0"/>
              </a:rPr>
              <a:t> </a:t>
            </a:r>
            <a:r>
              <a:rPr lang="sl-SI" sz="1050" b="0" i="0">
                <a:solidFill>
                  <a:srgbClr val="3C6B9A"/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Marina </a:t>
            </a:r>
            <a:r>
              <a:rPr lang="sl-SI" sz="1050" b="0" i="0" err="1">
                <a:solidFill>
                  <a:srgbClr val="3C6B9A"/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Noordegraaf</a:t>
            </a:r>
            <a:r>
              <a:rPr lang="sl-SI" sz="1050" b="0" i="0">
                <a:solidFill>
                  <a:srgbClr val="3C6B9A"/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sl-SI" sz="1050" b="0" i="0" err="1">
                <a:solidFill>
                  <a:srgbClr val="3C6B9A"/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Flickr</a:t>
            </a:r>
            <a:r>
              <a:rPr lang="sl-SI" sz="1050" b="0" i="0">
                <a:solidFill>
                  <a:srgbClr val="3C6B9A"/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br>
              <a:rPr lang="sl-SI" sz="1050" b="0" i="0">
                <a:solidFill>
                  <a:srgbClr val="3C6B9A"/>
                </a:solidFill>
                <a:effectLst/>
                <a:latin typeface="Arial" panose="020B0604020202020204" pitchFamily="34" charset="0"/>
              </a:rPr>
            </a:br>
            <a:endParaRPr lang="sl-SI" sz="1050">
              <a:solidFill>
                <a:srgbClr val="3C6B9A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840431" cy="22337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Kako definirati metrike za načela FAIR?</a:t>
            </a:r>
          </a:p>
        </p:txBody>
      </p:sp>
    </p:spTree>
    <p:extLst>
      <p:ext uri="{BB962C8B-B14F-4D97-AF65-F5344CB8AC3E}">
        <p14:creationId xmlns:p14="http://schemas.microsoft.com/office/powerpoint/2010/main" val="1801453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E21FCD-5B88-5EB1-349B-36F5057C6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2941C4-BDDC-9811-A511-930D332EEA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7" y="1703081"/>
            <a:ext cx="7771174" cy="817418"/>
          </a:xfrm>
        </p:spPr>
        <p:txBody>
          <a:bodyPr>
            <a:noAutofit/>
          </a:bodyPr>
          <a:lstStyle/>
          <a:p>
            <a:pPr lvl="0"/>
            <a:r>
              <a:rPr lang="sl-SI" sz="3600" b="1" noProof="0">
                <a:solidFill>
                  <a:srgbClr val="ED7D31"/>
                </a:solidFill>
                <a:latin typeface="Calibri"/>
              </a:rPr>
              <a:t>Specifikacija in smernice modela zrelosti za FAIR</a:t>
            </a:r>
          </a:p>
        </p:txBody>
      </p:sp>
      <p:sp>
        <p:nvSpPr>
          <p:cNvPr id="7" name="Pravokotnik 2">
            <a:extLst>
              <a:ext uri="{FF2B5EF4-FFF2-40B4-BE49-F238E27FC236}">
                <a16:creationId xmlns:a16="http://schemas.microsoft.com/office/drawing/2014/main" id="{9FE3F7FB-9B2E-1BEF-C402-CF10F0A0337D}"/>
              </a:ext>
            </a:extLst>
          </p:cNvPr>
          <p:cNvSpPr/>
          <p:nvPr/>
        </p:nvSpPr>
        <p:spPr>
          <a:xfrm>
            <a:off x="742957" y="2770470"/>
            <a:ext cx="7006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Smernice delovne skupine </a:t>
            </a:r>
            <a:r>
              <a:rPr lang="sl-SI" sz="2400">
                <a:hlinkClick r:id="rId5"/>
              </a:rPr>
              <a:t>FAIR Data </a:t>
            </a:r>
            <a:r>
              <a:rPr lang="sl-SI" sz="2400" err="1">
                <a:hlinkClick r:id="rId5"/>
              </a:rPr>
              <a:t>Maturity</a:t>
            </a:r>
            <a:r>
              <a:rPr lang="sl-SI" sz="2400">
                <a:hlinkClick r:id="rId5"/>
              </a:rPr>
              <a:t> Model</a:t>
            </a:r>
            <a:r>
              <a:rPr lang="sl-SI" sz="2400"/>
              <a:t> (</a:t>
            </a:r>
            <a:r>
              <a:rPr lang="sl-SI" sz="2400" err="1">
                <a:hlinkClick r:id="rId6"/>
              </a:rPr>
              <a:t>Herczog</a:t>
            </a:r>
            <a:r>
              <a:rPr lang="sl-SI" sz="2400">
                <a:hlinkClick r:id="rId6"/>
              </a:rPr>
              <a:t> et </a:t>
            </a:r>
            <a:r>
              <a:rPr lang="sl-SI" sz="2400" err="1">
                <a:hlinkClick r:id="rId6"/>
              </a:rPr>
              <a:t>al</a:t>
            </a:r>
            <a:r>
              <a:rPr lang="sl-SI" sz="2400">
                <a:hlinkClick r:id="rId6"/>
              </a:rPr>
              <a:t>. 2020</a:t>
            </a:r>
            <a:r>
              <a:rPr lang="sl-SI" sz="240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89154-0BAF-B25A-EFA2-AF0F2832A5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8290" y="2111790"/>
            <a:ext cx="3090753" cy="401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0C5B74-1C84-05B2-AE83-C5C667CCBA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6460" y="1853351"/>
            <a:ext cx="5683141" cy="38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0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0C9674-6817-C18C-2DCF-7D5218BC1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8336D7-FBC3-CC0A-16BE-E38BBF2669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7" y="1703081"/>
            <a:ext cx="7771174" cy="817418"/>
          </a:xfrm>
        </p:spPr>
        <p:txBody>
          <a:bodyPr>
            <a:noAutofit/>
          </a:bodyPr>
          <a:lstStyle/>
          <a:p>
            <a:pPr lvl="0"/>
            <a:r>
              <a:rPr lang="sl-SI" sz="3600" b="1" noProof="0">
                <a:solidFill>
                  <a:srgbClr val="ED7D31"/>
                </a:solidFill>
                <a:latin typeface="Calibri"/>
              </a:rPr>
              <a:t>Priporočila za FAIR metrike za EOSC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712FD-4C56-C17C-C0B5-95A52A20F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647" y="2111790"/>
            <a:ext cx="3032396" cy="430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avokotnik 2">
            <a:extLst>
              <a:ext uri="{FF2B5EF4-FFF2-40B4-BE49-F238E27FC236}">
                <a16:creationId xmlns:a16="http://schemas.microsoft.com/office/drawing/2014/main" id="{87C66A64-9A32-10E1-9667-2D032AF24854}"/>
              </a:ext>
            </a:extLst>
          </p:cNvPr>
          <p:cNvSpPr/>
          <p:nvPr/>
        </p:nvSpPr>
        <p:spPr>
          <a:xfrm>
            <a:off x="742957" y="2770470"/>
            <a:ext cx="748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Poročilo, ki smo ga pripravili v delovni </a:t>
            </a:r>
            <a:r>
              <a:rPr lang="sl-SI" sz="2400" err="1"/>
              <a:t>skuipni</a:t>
            </a:r>
            <a:r>
              <a:rPr lang="sl-SI" sz="2400"/>
              <a:t> EOSC </a:t>
            </a:r>
            <a:r>
              <a:rPr lang="sl-SI" sz="2400" err="1"/>
              <a:t>Executive</a:t>
            </a:r>
            <a:r>
              <a:rPr lang="sl-SI" sz="2400"/>
              <a:t> </a:t>
            </a:r>
            <a:r>
              <a:rPr lang="sl-SI" sz="2400" err="1"/>
              <a:t>Board</a:t>
            </a:r>
            <a:r>
              <a:rPr lang="sl-SI" sz="2400"/>
              <a:t> FAIR WG (</a:t>
            </a:r>
            <a:r>
              <a:rPr lang="sl-SI" sz="2400">
                <a:hlinkClick r:id="rId6"/>
              </a:rPr>
              <a:t>Genova et </a:t>
            </a:r>
            <a:r>
              <a:rPr lang="sl-SI" sz="2400" err="1">
                <a:hlinkClick r:id="rId6"/>
              </a:rPr>
              <a:t>al</a:t>
            </a:r>
            <a:r>
              <a:rPr lang="sl-SI" sz="2400">
                <a:hlinkClick r:id="rId6"/>
              </a:rPr>
              <a:t>. 2021</a:t>
            </a:r>
            <a:r>
              <a:rPr lang="sl-SI" sz="240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5C1B0-61C8-3497-C363-C235BEDC6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400" y="3601467"/>
            <a:ext cx="3899079" cy="28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6CEE1A64-F3F7-40C5-A68D-FACA8587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7535"/>
            <a:ext cx="10009549" cy="1116065"/>
          </a:xfrm>
          <a:prstGeom prst="rect">
            <a:avLst/>
          </a:prstGeom>
        </p:spPr>
      </p:pic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CC3BBAC-891A-4B83-95E1-D7A0D63C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73709836-AF44-48B9-B898-6AC8425A1350}"/>
              </a:ext>
            </a:extLst>
          </p:cNvPr>
          <p:cNvSpPr/>
          <p:nvPr/>
        </p:nvSpPr>
        <p:spPr>
          <a:xfrm>
            <a:off x="334310" y="3044279"/>
            <a:ext cx="4770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400" b="1">
                <a:solidFill>
                  <a:srgbClr val="ED7D31"/>
                </a:solidFill>
              </a:rPr>
              <a:t>Hvala za pozornost</a:t>
            </a:r>
            <a:r>
              <a:rPr lang="en-US" sz="4400" b="1">
                <a:solidFill>
                  <a:srgbClr val="ED7D31"/>
                </a:solidFill>
              </a:rPr>
              <a:t>!</a:t>
            </a:r>
            <a:endParaRPr lang="sl-SI" sz="440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63C2950-B487-4BCF-8856-3BC734D5D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445" y="5184456"/>
            <a:ext cx="750000" cy="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Vsebina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909210" y="4655128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/>
          </a:p>
          <a:p>
            <a:pPr lvl="1"/>
            <a:endParaRPr lang="sl-SI" sz="240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/>
          </a:p>
          <a:p>
            <a:pPr marL="342900" indent="-342900">
              <a:buFontTx/>
              <a:buChar char="-"/>
            </a:pPr>
            <a:endParaRPr lang="sl-SI" sz="2400"/>
          </a:p>
          <a:p>
            <a:endParaRPr lang="sl-SI" sz="2400"/>
          </a:p>
          <a:p>
            <a:endParaRPr lang="sl-SI" sz="240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Definicija raziskovalnih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Življenjski krog raziskovalnih podatkov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400"/>
              <a:t>Podrobna predstavitev načel FAIR</a:t>
            </a:r>
          </a:p>
          <a:p>
            <a:endParaRPr lang="sl-SI" sz="240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CC02FF3-FE48-A041-F09E-3A0191ACBF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125366"/>
              </p:ext>
            </p:extLst>
          </p:nvPr>
        </p:nvGraphicFramePr>
        <p:xfrm>
          <a:off x="7329056" y="1703082"/>
          <a:ext cx="4754544" cy="2952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037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467844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Kako opredeliti raziskovalne podatke (oz. OZ na sploh)?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626B2F-3E18-FCD7-C959-BE7CA5EEA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73" y="2677831"/>
            <a:ext cx="7422625" cy="35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45287C-4505-C627-5482-75A9A98A9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230" y="6298147"/>
            <a:ext cx="3208149" cy="45400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l-SI" sz="1700" noProof="0">
                <a:latin typeface="+mn-lt"/>
              </a:rPr>
              <a:t>Vir: </a:t>
            </a:r>
            <a:r>
              <a:rPr lang="sl-SI" sz="1700" noProof="0" err="1">
                <a:latin typeface="+mn-lt"/>
                <a:hlinkClick r:id="rId5"/>
              </a:rPr>
              <a:t>openclipart</a:t>
            </a:r>
            <a:endParaRPr lang="sl-SI" sz="1700" noProof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412699-ECCA-6C4F-1486-806AC3CFB18A}"/>
              </a:ext>
            </a:extLst>
          </p:cNvPr>
          <p:cNvSpPr txBox="1">
            <a:spLocks/>
          </p:cNvSpPr>
          <p:nvPr/>
        </p:nvSpPr>
        <p:spPr>
          <a:xfrm>
            <a:off x="1408737" y="6268527"/>
            <a:ext cx="4539712" cy="483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000"/>
              <a:t>Prilika o slepcih in slonu</a:t>
            </a:r>
            <a:endParaRPr lang="en-SI" sz="2000"/>
          </a:p>
        </p:txBody>
      </p:sp>
    </p:spTree>
    <p:extLst>
      <p:ext uri="{BB962C8B-B14F-4D97-AF65-F5344CB8AC3E}">
        <p14:creationId xmlns:p14="http://schemas.microsoft.com/office/powerpoint/2010/main" val="236232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Kaj so raziskovalni podatki?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/>
          </a:p>
          <a:p>
            <a:pPr lvl="1"/>
            <a:endParaRPr lang="sl-SI" sz="240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/>
          </a:p>
          <a:p>
            <a:pPr marL="342900" indent="-342900">
              <a:buFontTx/>
              <a:buChar char="-"/>
            </a:pPr>
            <a:endParaRPr lang="sl-SI" sz="2400"/>
          </a:p>
          <a:p>
            <a:endParaRPr lang="sl-SI" sz="2400"/>
          </a:p>
          <a:p>
            <a:endParaRPr lang="sl-SI" sz="240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102298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400"/>
              <a:t>Slovenski prevod OECD definicije (na </a:t>
            </a:r>
            <a:r>
              <a:rPr lang="sl-SI" sz="2400">
                <a:hlinkClick r:id="rId5"/>
              </a:rPr>
              <a:t>dirrosdata.ctk.uni-lj.si</a:t>
            </a:r>
            <a:r>
              <a:rPr lang="sl-SI" sz="2400"/>
              <a:t>): „</a:t>
            </a:r>
            <a:r>
              <a:rPr lang="sl-SI" sz="2400" b="1"/>
              <a:t>Raziskovalni podatki so definirani kot stvarni zapisi</a:t>
            </a:r>
            <a:r>
              <a:rPr lang="sl-SI" sz="2400"/>
              <a:t> (numerični rezultati, besedilni zapisi, slikovno in zvočno gradivo), </a:t>
            </a:r>
            <a:r>
              <a:rPr lang="sl-SI" sz="2400" b="1"/>
              <a:t>ki se uporabljajo kot primarni viri za namene znanstvenih raziskav in so v znanstveni skupnosti splošno sprejeti kot nujni za potrditev raziskovalnih izsledkov</a:t>
            </a:r>
            <a:r>
              <a:rPr lang="sl-SI" sz="2400"/>
              <a:t>. Nabor raziskovalnih podatkov predstavlja sistematično, delno predstavitev raziskovalne tematike. Ta pojem ne vključuje: laboratorijskih dnevnikov, preliminarnih analiz, osnutkov znanstvenih člankov, načrtov bodočih raziskav, strokovnih recenzij, komunikacije s kolegi in predmetov (npr. laboratorijskih vzorcev, bakterijskih sevov in testnih živali, kot so miši).“</a:t>
            </a:r>
            <a:endParaRPr lang="sl-SI" sz="2400" i="1">
              <a:effectLst/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12763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Viri raziskovalnih podatkov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/>
          </a:p>
          <a:p>
            <a:pPr lvl="1"/>
            <a:endParaRPr lang="sl-SI" sz="240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/>
          </a:p>
          <a:p>
            <a:pPr marL="342900" indent="-342900">
              <a:buFontTx/>
              <a:buChar char="-"/>
            </a:pPr>
            <a:endParaRPr lang="sl-SI" sz="2400"/>
          </a:p>
          <a:p>
            <a:endParaRPr lang="sl-SI" sz="2400"/>
          </a:p>
          <a:p>
            <a:endParaRPr lang="sl-SI" sz="240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7138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000" b="1" noProof="0"/>
              <a:t>Opazovani podatki </a:t>
            </a:r>
            <a:r>
              <a:rPr lang="sl-SI" sz="2000" noProof="0"/>
              <a:t>so zajeti na podlagi opazovanja: </a:t>
            </a:r>
            <a:r>
              <a:rPr lang="sl-SI" sz="2000" i="1" noProof="0"/>
              <a:t>npr. senzorski podatki, anketni podatki, nevrološke slike.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b="1" noProof="0"/>
              <a:t>Eksperimentalni podatki </a:t>
            </a:r>
            <a:r>
              <a:rPr lang="sl-SI" sz="2000" noProof="0"/>
              <a:t>nastanejo z aktivnim posegom raziskovalca in običajno vključujejo rabo določene opreme: </a:t>
            </a:r>
            <a:r>
              <a:rPr lang="sl-SI" sz="2000" i="1" noProof="0"/>
              <a:t>npr. zaporedja genov, kromatogrami, podatki o magnetnih poljih.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b="1" noProof="0"/>
              <a:t>Simulacijski podatki </a:t>
            </a:r>
            <a:r>
              <a:rPr lang="sl-SI" sz="2000" noProof="0"/>
              <a:t>so ustvarjeni iz testnih modelov: </a:t>
            </a:r>
            <a:r>
              <a:rPr lang="sl-SI" sz="2000" i="1" noProof="0"/>
              <a:t>npr. klimatski modeli, ekonomski modeli.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b="1" noProof="0"/>
              <a:t>Izpeljani ali sestavljeni podatki </a:t>
            </a:r>
            <a:r>
              <a:rPr lang="sl-SI" sz="2000" noProof="0"/>
              <a:t>so bi bili preoblikovani iz že obstoječih podatkovnih točk: </a:t>
            </a:r>
            <a:r>
              <a:rPr lang="sl-SI" sz="2000" i="1" noProof="0"/>
              <a:t>npr. sestavljene baze podatkov, podatkovno rudarjenje, 3D modeli.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b="1" noProof="0"/>
              <a:t>Referenčni ali kanonični podatki </a:t>
            </a:r>
            <a:r>
              <a:rPr lang="sl-SI" sz="2000" noProof="0"/>
              <a:t>so obsežne zbirke objavljenih zbirk podatkov: </a:t>
            </a:r>
            <a:r>
              <a:rPr lang="sl-SI" sz="2000" i="1"/>
              <a:t>n</a:t>
            </a:r>
            <a:r>
              <a:rPr lang="sl-SI" sz="2000" i="1" noProof="0"/>
              <a:t>pr. kemijske strukture, portali prostorskih podatkov.</a:t>
            </a:r>
          </a:p>
        </p:txBody>
      </p:sp>
    </p:spTree>
    <p:extLst>
      <p:ext uri="{BB962C8B-B14F-4D97-AF65-F5344CB8AC3E}">
        <p14:creationId xmlns:p14="http://schemas.microsoft.com/office/powerpoint/2010/main" val="4030699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10586104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Primarni in sekundarni podatki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Primarni podatki </a:t>
            </a:r>
            <a:r>
              <a:rPr kumimoji="0" lang="sl-SI" sz="2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so tisti, ki jih raziskovalci za namen svoje raziskave neposredno zbirajo prek opazovanja ali eksperimentiranja.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b="1">
                <a:solidFill>
                  <a:prstClr val="black"/>
                </a:solidFill>
                <a:latin typeface="Calibri" panose="020F0502020204030204"/>
              </a:rPr>
              <a:t>Sekundarni podatki 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so tisti, ki so bili zbrani že prej za nek drug namen. Pridobljeni so iz že obstoječih virov, bodisi s simulacijami, z analizo ali reorganizacijo obstoječih podatkovnih točk (vključno z že objavljenimi opazovanimi in eksperimentalnimi podatki). </a:t>
            </a: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Graphic 7" descr="Badge outline">
            <a:extLst>
              <a:ext uri="{FF2B5EF4-FFF2-40B4-BE49-F238E27FC236}">
                <a16:creationId xmlns:a16="http://schemas.microsoft.com/office/drawing/2014/main" id="{564F34C4-4AD8-D280-9C75-E1B256DA2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4511" y="3924632"/>
            <a:ext cx="914400" cy="914400"/>
          </a:xfrm>
          <a:prstGeom prst="rect">
            <a:avLst/>
          </a:prstGeom>
        </p:spPr>
      </p:pic>
      <p:pic>
        <p:nvPicPr>
          <p:cNvPr id="10" name="Graphic 9" descr="Badge 1 outline">
            <a:extLst>
              <a:ext uri="{FF2B5EF4-FFF2-40B4-BE49-F238E27FC236}">
                <a16:creationId xmlns:a16="http://schemas.microsoft.com/office/drawing/2014/main" id="{C4FEC6FD-8793-CD33-831D-D6E8D8882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4511" y="27653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89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95671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Analogni in digitalni podatki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742956" y="2770470"/>
            <a:ext cx="98115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Analogni podatki </a:t>
            </a:r>
            <a:r>
              <a:rPr kumimoji="0" lang="sl-SI" sz="2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so zajeti v svoji fizični obliki, kot so papirni zapisi, zvočni posnetki, slike na fotografskih filmih, filmski trakovi, itd. Njihova oblika temelji na zveznem signalu ali fizičnem mediju.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b="1">
                <a:solidFill>
                  <a:prstClr val="black"/>
                </a:solidFill>
                <a:latin typeface="Calibri" panose="020F0502020204030204"/>
              </a:rPr>
              <a:t>Digitalni podatki 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so tisti, ki so  shranjeni, obdelani in preneseni v digitalni obliki, kot so npr. dokumenti v elektronski obliki, podatkovne baze, itd. Predstavljeni so v diskretni obliki, kar omogoča njihovo enostavno obdelavo z računalniškimi sistemi.</a:t>
            </a: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Graphic 5" descr="Scroll outline">
            <a:extLst>
              <a:ext uri="{FF2B5EF4-FFF2-40B4-BE49-F238E27FC236}">
                <a16:creationId xmlns:a16="http://schemas.microsoft.com/office/drawing/2014/main" id="{39E427D7-5ECC-A83E-D80B-6D03A4537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4644" y="2770470"/>
            <a:ext cx="914400" cy="914400"/>
          </a:xfrm>
          <a:prstGeom prst="rect">
            <a:avLst/>
          </a:prstGeom>
        </p:spPr>
      </p:pic>
      <p:pic>
        <p:nvPicPr>
          <p:cNvPr id="8" name="Graphic 7" descr="Document outline">
            <a:extLst>
              <a:ext uri="{FF2B5EF4-FFF2-40B4-BE49-F238E27FC236}">
                <a16:creationId xmlns:a16="http://schemas.microsoft.com/office/drawing/2014/main" id="{F951BCE9-8F88-9ACE-2164-6888697C2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3653" y="42939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48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067072-A813-0BB2-DD3C-1B93B87E2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DDAA74-DD00-ADFE-3C21-BDA97D785F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1703081"/>
            <a:ext cx="9956712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noProof="0">
                <a:solidFill>
                  <a:srgbClr val="ED7D31"/>
                </a:solidFill>
                <a:latin typeface="Calibri"/>
              </a:rPr>
              <a:t>Surovi in obdelani podatki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FF9860F7-C79E-D679-0FF9-4788231FCC26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442EF70E-9554-6A25-1D0A-9E69833593C4}"/>
              </a:ext>
            </a:extLst>
          </p:cNvPr>
          <p:cNvSpPr/>
          <p:nvPr/>
        </p:nvSpPr>
        <p:spPr>
          <a:xfrm>
            <a:off x="742956" y="2770470"/>
            <a:ext cx="98115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Surovi podatki </a:t>
            </a:r>
            <a:r>
              <a:rPr kumimoji="0" lang="sl-SI" sz="2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so podatki v njihovi izvorni, neprilagojeni obliki, takšni kot so bili zbrani, brez kakršnekoli obdelave, organizacije, ali analize.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400" b="1">
                <a:solidFill>
                  <a:prstClr val="black"/>
                </a:solidFill>
                <a:latin typeface="Calibri" panose="020F0502020204030204"/>
              </a:rPr>
              <a:t>Obdelani podatki </a:t>
            </a:r>
            <a:r>
              <a:rPr lang="sl-SI" sz="2400">
                <a:solidFill>
                  <a:prstClr val="black"/>
                </a:solidFill>
                <a:latin typeface="Calibri" panose="020F0502020204030204"/>
              </a:rPr>
              <a:t>so tisti, ki so  shranjeni, obdelani in preneseni v digitalni obliki, kot so npr. dokumenti v elektronski obliki, podatkovne baze, itd. Predstavljeni so v diskretni obliki, kar omogoča njihovo enostavno obdelavo z računalniškimi sistemi.</a:t>
            </a:r>
            <a:endParaRPr kumimoji="0" lang="sl-SI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4" name="Graphic 13" descr="Pasta outline">
            <a:extLst>
              <a:ext uri="{FF2B5EF4-FFF2-40B4-BE49-F238E27FC236}">
                <a16:creationId xmlns:a16="http://schemas.microsoft.com/office/drawing/2014/main" id="{5002EFA7-89A4-65B5-9BBA-1A1D0D958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9668" y="3905263"/>
            <a:ext cx="914400" cy="914400"/>
          </a:xfrm>
          <a:prstGeom prst="rect">
            <a:avLst/>
          </a:prstGeom>
        </p:spPr>
      </p:pic>
      <p:pic>
        <p:nvPicPr>
          <p:cNvPr id="16" name="Graphic 15" descr="Grocery bag outline">
            <a:extLst>
              <a:ext uri="{FF2B5EF4-FFF2-40B4-BE49-F238E27FC236}">
                <a16:creationId xmlns:a16="http://schemas.microsoft.com/office/drawing/2014/main" id="{4A71C9E7-282D-1B84-282D-3E5E0D628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99668" y="26494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10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24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Officeova tema</vt:lpstr>
      <vt:lpstr>PowerPoint Presentation</vt:lpstr>
      <vt:lpstr>Moja pot v OZ</vt:lpstr>
      <vt:lpstr>Vsebina</vt:lpstr>
      <vt:lpstr>Kako opredeliti raziskovalne podatke (oz. OZ na sploh)?</vt:lpstr>
      <vt:lpstr>Kaj so raziskovalni podatki?</vt:lpstr>
      <vt:lpstr>Viri raziskovalnih podatkov</vt:lpstr>
      <vt:lpstr>Primarni in sekundarni podatki</vt:lpstr>
      <vt:lpstr>Analogni in digitalni podatki</vt:lpstr>
      <vt:lpstr>Surovi in obdelani podatki</vt:lpstr>
      <vt:lpstr>Mikro in makro podatki</vt:lpstr>
      <vt:lpstr>Metapodatki (podatki o podatkih)</vt:lpstr>
      <vt:lpstr>Dokumentacija in metapodatki</vt:lpstr>
      <vt:lpstr>Življenjski krog raziskovalnih podatkov</vt:lpstr>
      <vt:lpstr>Načela FAIR</vt:lpstr>
      <vt:lpstr>Findability (Najdljivost)</vt:lpstr>
      <vt:lpstr>Accessibility (Dostopnost)</vt:lpstr>
      <vt:lpstr>Interoperability (Interoperabilnost)</vt:lpstr>
      <vt:lpstr>Reusability (Ponovna uporabnost)</vt:lpstr>
      <vt:lpstr>Načela FAIR ≠ Odprti podatki</vt:lpstr>
      <vt:lpstr>Upravljani in neupravljani podatki</vt:lpstr>
      <vt:lpstr>Kako definirati metrike za načela FAIR?</vt:lpstr>
      <vt:lpstr>Specifikacija in smernice modela zrelosti za FAIR</vt:lpstr>
      <vt:lpstr>Priporočila za FAIR metrike za EOSC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revision>4</cp:revision>
  <dcterms:created xsi:type="dcterms:W3CDTF">2023-09-11T08:00:44Z</dcterms:created>
  <dcterms:modified xsi:type="dcterms:W3CDTF">2024-10-15T13:56:58Z</dcterms:modified>
</cp:coreProperties>
</file>