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40" r:id="rId3"/>
    <p:sldId id="351" r:id="rId4"/>
    <p:sldId id="357" r:id="rId5"/>
    <p:sldId id="338" r:id="rId6"/>
    <p:sldId id="358" r:id="rId7"/>
    <p:sldId id="349" r:id="rId8"/>
    <p:sldId id="350" r:id="rId9"/>
    <p:sldId id="344" r:id="rId10"/>
    <p:sldId id="339" r:id="rId11"/>
    <p:sldId id="352" r:id="rId12"/>
    <p:sldId id="353" r:id="rId13"/>
    <p:sldId id="354" r:id="rId14"/>
    <p:sldId id="355" r:id="rId15"/>
    <p:sldId id="356" r:id="rId16"/>
    <p:sldId id="258" r:id="rId1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5A94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22E499-C312-777B-503B-297EDA8A7B6F}" v="2" dt="2024-10-15T07:13:33.214"/>
    <p1510:client id="{B58BD1BC-FD1D-E031-FF5F-60A7B52C4D12}" v="2" dt="2024-10-15T08:07:00.9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stujoči uporabniki" userId="S::urn:spo:anon#e6bcb447df62e6cb298a1f26ded50553c65fdb609f72cdb3f3eb611c237c27c1::" providerId="AD" clId="Web-{B58BD1BC-FD1D-E031-FF5F-60A7B52C4D12}"/>
    <pc:docChg chg="modSld">
      <pc:chgData name="Gostujoči uporabniki" userId="S::urn:spo:anon#e6bcb447df62e6cb298a1f26ded50553c65fdb609f72cdb3f3eb611c237c27c1::" providerId="AD" clId="Web-{B58BD1BC-FD1D-E031-FF5F-60A7B52C4D12}" dt="2024-10-15T08:07:00.964" v="1" actId="20577"/>
      <pc:docMkLst>
        <pc:docMk/>
      </pc:docMkLst>
      <pc:sldChg chg="modSp">
        <pc:chgData name="Gostujoči uporabniki" userId="S::urn:spo:anon#e6bcb447df62e6cb298a1f26ded50553c65fdb609f72cdb3f3eb611c237c27c1::" providerId="AD" clId="Web-{B58BD1BC-FD1D-E031-FF5F-60A7B52C4D12}" dt="2024-10-15T08:07:00.964" v="1" actId="20577"/>
        <pc:sldMkLst>
          <pc:docMk/>
          <pc:sldMk cId="2167856660" sldId="356"/>
        </pc:sldMkLst>
        <pc:spChg chg="mod">
          <ac:chgData name="Gostujoči uporabniki" userId="S::urn:spo:anon#e6bcb447df62e6cb298a1f26ded50553c65fdb609f72cdb3f3eb611c237c27c1::" providerId="AD" clId="Web-{B58BD1BC-FD1D-E031-FF5F-60A7B52C4D12}" dt="2024-10-15T08:07:00.964" v="1" actId="20577"/>
          <ac:spMkLst>
            <pc:docMk/>
            <pc:sldMk cId="2167856660" sldId="356"/>
            <ac:spMk id="3" creationId="{9A7A6F5C-FBAB-492C-3BFF-B3BBFA7E914E}"/>
          </ac:spMkLst>
        </pc:spChg>
      </pc:sldChg>
    </pc:docChg>
  </pc:docChgLst>
  <pc:docChgLst>
    <pc:chgData name="Ana Slavec" userId="61ae62f6-9347-4590-919c-525d794b9530" providerId="ADAL" clId="{6AC79ADA-6C34-483C-BB5E-519F0C77E5F3}"/>
    <pc:docChg chg="undo redo custSel addSld delSld modSld sldOrd">
      <pc:chgData name="Ana Slavec" userId="61ae62f6-9347-4590-919c-525d794b9530" providerId="ADAL" clId="{6AC79ADA-6C34-483C-BB5E-519F0C77E5F3}" dt="2024-10-14T18:50:40.498" v="3047" actId="14100"/>
      <pc:docMkLst>
        <pc:docMk/>
      </pc:docMkLst>
      <pc:sldChg chg="modSp mod">
        <pc:chgData name="Ana Slavec" userId="61ae62f6-9347-4590-919c-525d794b9530" providerId="ADAL" clId="{6AC79ADA-6C34-483C-BB5E-519F0C77E5F3}" dt="2024-09-25T13:06:23.336" v="136" actId="20577"/>
        <pc:sldMkLst>
          <pc:docMk/>
          <pc:sldMk cId="0" sldId="256"/>
        </pc:sldMkLst>
        <pc:spChg chg="mod">
          <ac:chgData name="Ana Slavec" userId="61ae62f6-9347-4590-919c-525d794b9530" providerId="ADAL" clId="{6AC79ADA-6C34-483C-BB5E-519F0C77E5F3}" dt="2024-09-25T13:02:22.727" v="111" actId="20577"/>
          <ac:spMkLst>
            <pc:docMk/>
            <pc:sldMk cId="0" sldId="256"/>
            <ac:spMk id="4" creationId="{F086E02C-9871-4B45-B3D4-498E4602A668}"/>
          </ac:spMkLst>
        </pc:spChg>
        <pc:spChg chg="mod">
          <ac:chgData name="Ana Slavec" userId="61ae62f6-9347-4590-919c-525d794b9530" providerId="ADAL" clId="{6AC79ADA-6C34-483C-BB5E-519F0C77E5F3}" dt="2024-09-25T12:03:28.432" v="51" actId="20577"/>
          <ac:spMkLst>
            <pc:docMk/>
            <pc:sldMk cId="0" sldId="256"/>
            <ac:spMk id="5" creationId="{7A914838-4BC7-4B68-9AD9-685F2324DE3C}"/>
          </ac:spMkLst>
        </pc:spChg>
        <pc:spChg chg="mod">
          <ac:chgData name="Ana Slavec" userId="61ae62f6-9347-4590-919c-525d794b9530" providerId="ADAL" clId="{6AC79ADA-6C34-483C-BB5E-519F0C77E5F3}" dt="2024-09-25T13:06:23.336" v="136" actId="20577"/>
          <ac:spMkLst>
            <pc:docMk/>
            <pc:sldMk cId="0" sldId="256"/>
            <ac:spMk id="6" creationId="{9F5CCB0C-97C9-4D03-BDDD-099350742AA1}"/>
          </ac:spMkLst>
        </pc:spChg>
      </pc:sldChg>
      <pc:sldChg chg="addSp delSp mod">
        <pc:chgData name="Ana Slavec" userId="61ae62f6-9347-4590-919c-525d794b9530" providerId="ADAL" clId="{6AC79ADA-6C34-483C-BB5E-519F0C77E5F3}" dt="2024-10-14T16:46:47.419" v="695" actId="478"/>
        <pc:sldMkLst>
          <pc:docMk/>
          <pc:sldMk cId="2903402625" sldId="258"/>
        </pc:sldMkLst>
        <pc:picChg chg="add del">
          <ac:chgData name="Ana Slavec" userId="61ae62f6-9347-4590-919c-525d794b9530" providerId="ADAL" clId="{6AC79ADA-6C34-483C-BB5E-519F0C77E5F3}" dt="2024-10-14T16:46:47.419" v="695" actId="478"/>
          <ac:picMkLst>
            <pc:docMk/>
            <pc:sldMk cId="2903402625" sldId="258"/>
            <ac:picMk id="5" creationId="{77A3EF67-F873-318D-8D19-07350BFEF07E}"/>
          </ac:picMkLst>
        </pc:picChg>
      </pc:sldChg>
      <pc:sldChg chg="addSp modSp mod ord">
        <pc:chgData name="Ana Slavec" userId="61ae62f6-9347-4590-919c-525d794b9530" providerId="ADAL" clId="{6AC79ADA-6C34-483C-BB5E-519F0C77E5F3}" dt="2024-10-14T18:50:40.498" v="3047" actId="14100"/>
        <pc:sldMkLst>
          <pc:docMk/>
          <pc:sldMk cId="570376056" sldId="338"/>
        </pc:sldMkLst>
        <pc:spChg chg="mod">
          <ac:chgData name="Ana Slavec" userId="61ae62f6-9347-4590-919c-525d794b9530" providerId="ADAL" clId="{6AC79ADA-6C34-483C-BB5E-519F0C77E5F3}" dt="2024-10-14T18:50:40.498" v="3047" actId="14100"/>
          <ac:spMkLst>
            <pc:docMk/>
            <pc:sldMk cId="570376056" sldId="338"/>
            <ac:spMk id="2" creationId="{0CB10361-9BB7-4F13-8E65-67713434E45A}"/>
          </ac:spMkLst>
        </pc:spChg>
        <pc:spChg chg="mod">
          <ac:chgData name="Ana Slavec" userId="61ae62f6-9347-4590-919c-525d794b9530" providerId="ADAL" clId="{6AC79ADA-6C34-483C-BB5E-519F0C77E5F3}" dt="2024-10-14T18:50:36.430" v="3046" actId="1076"/>
          <ac:spMkLst>
            <pc:docMk/>
            <pc:sldMk cId="570376056" sldId="338"/>
            <ac:spMk id="3" creationId="{624EABF5-3A0D-4DAB-A7D8-55B3F221EF92}"/>
          </ac:spMkLst>
        </pc:spChg>
        <pc:picChg chg="add mod">
          <ac:chgData name="Ana Slavec" userId="61ae62f6-9347-4590-919c-525d794b9530" providerId="ADAL" clId="{6AC79ADA-6C34-483C-BB5E-519F0C77E5F3}" dt="2024-10-14T18:49:00.167" v="2938" actId="1076"/>
          <ac:picMkLst>
            <pc:docMk/>
            <pc:sldMk cId="570376056" sldId="338"/>
            <ac:picMk id="6" creationId="{28A959E6-3B02-72E3-D5A0-2C3B7D7C2F4F}"/>
          </ac:picMkLst>
        </pc:picChg>
      </pc:sldChg>
      <pc:sldChg chg="addSp modSp mod ord setBg">
        <pc:chgData name="Ana Slavec" userId="61ae62f6-9347-4590-919c-525d794b9530" providerId="ADAL" clId="{6AC79ADA-6C34-483C-BB5E-519F0C77E5F3}" dt="2024-10-14T14:50:39.406" v="265" actId="404"/>
        <pc:sldMkLst>
          <pc:docMk/>
          <pc:sldMk cId="2458018475" sldId="339"/>
        </pc:sldMkLst>
        <pc:spChg chg="mod">
          <ac:chgData name="Ana Slavec" userId="61ae62f6-9347-4590-919c-525d794b9530" providerId="ADAL" clId="{6AC79ADA-6C34-483C-BB5E-519F0C77E5F3}" dt="2024-10-14T14:50:39.406" v="265" actId="404"/>
          <ac:spMkLst>
            <pc:docMk/>
            <pc:sldMk cId="2458018475" sldId="339"/>
            <ac:spMk id="2" creationId="{0CB10361-9BB7-4F13-8E65-67713434E45A}"/>
          </ac:spMkLst>
        </pc:spChg>
        <pc:picChg chg="add mod">
          <ac:chgData name="Ana Slavec" userId="61ae62f6-9347-4590-919c-525d794b9530" providerId="ADAL" clId="{6AC79ADA-6C34-483C-BB5E-519F0C77E5F3}" dt="2024-10-14T14:49:21.313" v="180" actId="14100"/>
          <ac:picMkLst>
            <pc:docMk/>
            <pc:sldMk cId="2458018475" sldId="339"/>
            <ac:picMk id="6" creationId="{FC077EA6-1AD2-69BA-8A5D-1652235A5464}"/>
          </ac:picMkLst>
        </pc:picChg>
      </pc:sldChg>
      <pc:sldChg chg="add setBg">
        <pc:chgData name="Ana Slavec" userId="61ae62f6-9347-4590-919c-525d794b9530" providerId="ADAL" clId="{6AC79ADA-6C34-483C-BB5E-519F0C77E5F3}" dt="2024-09-25T13:01:50.567" v="52"/>
        <pc:sldMkLst>
          <pc:docMk/>
          <pc:sldMk cId="3021314769" sldId="340"/>
        </pc:sldMkLst>
      </pc:sldChg>
      <pc:sldChg chg="modSp mod">
        <pc:chgData name="Ana Slavec" userId="61ae62f6-9347-4590-919c-525d794b9530" providerId="ADAL" clId="{6AC79ADA-6C34-483C-BB5E-519F0C77E5F3}" dt="2024-10-09T13:51:44.587" v="137" actId="2711"/>
        <pc:sldMkLst>
          <pc:docMk/>
          <pc:sldMk cId="1132948202" sldId="349"/>
        </pc:sldMkLst>
        <pc:spChg chg="mod">
          <ac:chgData name="Ana Slavec" userId="61ae62f6-9347-4590-919c-525d794b9530" providerId="ADAL" clId="{6AC79ADA-6C34-483C-BB5E-519F0C77E5F3}" dt="2024-10-09T13:51:44.587" v="137" actId="2711"/>
          <ac:spMkLst>
            <pc:docMk/>
            <pc:sldMk cId="1132948202" sldId="349"/>
            <ac:spMk id="3" creationId="{624EABF5-3A0D-4DAB-A7D8-55B3F221EF92}"/>
          </ac:spMkLst>
        </pc:spChg>
      </pc:sldChg>
      <pc:sldChg chg="modSp mod">
        <pc:chgData name="Ana Slavec" userId="61ae62f6-9347-4590-919c-525d794b9530" providerId="ADAL" clId="{6AC79ADA-6C34-483C-BB5E-519F0C77E5F3}" dt="2024-10-09T13:52:10.131" v="169"/>
        <pc:sldMkLst>
          <pc:docMk/>
          <pc:sldMk cId="315590255" sldId="350"/>
        </pc:sldMkLst>
        <pc:spChg chg="mod">
          <ac:chgData name="Ana Slavec" userId="61ae62f6-9347-4590-919c-525d794b9530" providerId="ADAL" clId="{6AC79ADA-6C34-483C-BB5E-519F0C77E5F3}" dt="2024-10-09T13:52:04.486" v="168" actId="20577"/>
          <ac:spMkLst>
            <pc:docMk/>
            <pc:sldMk cId="315590255" sldId="350"/>
            <ac:spMk id="2" creationId="{74C552D0-B707-1587-332C-8BA8D6D615D1}"/>
          </ac:spMkLst>
        </pc:spChg>
        <pc:spChg chg="mod">
          <ac:chgData name="Ana Slavec" userId="61ae62f6-9347-4590-919c-525d794b9530" providerId="ADAL" clId="{6AC79ADA-6C34-483C-BB5E-519F0C77E5F3}" dt="2024-10-09T13:52:10.131" v="169"/>
          <ac:spMkLst>
            <pc:docMk/>
            <pc:sldMk cId="315590255" sldId="350"/>
            <ac:spMk id="3" creationId="{C094D15D-7C47-1966-61AE-C523ED612404}"/>
          </ac:spMkLst>
        </pc:spChg>
      </pc:sldChg>
      <pc:sldChg chg="modSp mod">
        <pc:chgData name="Ana Slavec" userId="61ae62f6-9347-4590-919c-525d794b9530" providerId="ADAL" clId="{6AC79ADA-6C34-483C-BB5E-519F0C77E5F3}" dt="2024-10-14T18:18:18.178" v="2185" actId="313"/>
        <pc:sldMkLst>
          <pc:docMk/>
          <pc:sldMk cId="3628865033" sldId="351"/>
        </pc:sldMkLst>
        <pc:spChg chg="mod">
          <ac:chgData name="Ana Slavec" userId="61ae62f6-9347-4590-919c-525d794b9530" providerId="ADAL" clId="{6AC79ADA-6C34-483C-BB5E-519F0C77E5F3}" dt="2024-10-14T17:52:07.802" v="1497" actId="20577"/>
          <ac:spMkLst>
            <pc:docMk/>
            <pc:sldMk cId="3628865033" sldId="351"/>
            <ac:spMk id="2" creationId="{8607BE9E-01B6-C505-4ED8-325495627679}"/>
          </ac:spMkLst>
        </pc:spChg>
        <pc:spChg chg="mod">
          <ac:chgData name="Ana Slavec" userId="61ae62f6-9347-4590-919c-525d794b9530" providerId="ADAL" clId="{6AC79ADA-6C34-483C-BB5E-519F0C77E5F3}" dt="2024-10-14T18:18:18.178" v="2185" actId="313"/>
          <ac:spMkLst>
            <pc:docMk/>
            <pc:sldMk cId="3628865033" sldId="351"/>
            <ac:spMk id="3" creationId="{B88E0D4A-30FA-95B4-BB4F-6DB9970638CD}"/>
          </ac:spMkLst>
        </pc:spChg>
      </pc:sldChg>
      <pc:sldChg chg="addSp delSp modSp mod">
        <pc:chgData name="Ana Slavec" userId="61ae62f6-9347-4590-919c-525d794b9530" providerId="ADAL" clId="{6AC79ADA-6C34-483C-BB5E-519F0C77E5F3}" dt="2024-10-14T16:42:38.883" v="576" actId="403"/>
        <pc:sldMkLst>
          <pc:docMk/>
          <pc:sldMk cId="2124523088" sldId="352"/>
        </pc:sldMkLst>
        <pc:spChg chg="mod">
          <ac:chgData name="Ana Slavec" userId="61ae62f6-9347-4590-919c-525d794b9530" providerId="ADAL" clId="{6AC79ADA-6C34-483C-BB5E-519F0C77E5F3}" dt="2024-10-14T16:42:38.883" v="576" actId="403"/>
          <ac:spMkLst>
            <pc:docMk/>
            <pc:sldMk cId="2124523088" sldId="352"/>
            <ac:spMk id="2" creationId="{693CF8D4-75EF-AF14-26BB-8952A042C9B8}"/>
          </ac:spMkLst>
        </pc:spChg>
        <pc:spChg chg="mod">
          <ac:chgData name="Ana Slavec" userId="61ae62f6-9347-4590-919c-525d794b9530" providerId="ADAL" clId="{6AC79ADA-6C34-483C-BB5E-519F0C77E5F3}" dt="2024-10-14T16:42:25.904" v="570" actId="20577"/>
          <ac:spMkLst>
            <pc:docMk/>
            <pc:sldMk cId="2124523088" sldId="352"/>
            <ac:spMk id="3" creationId="{45DC3DE2-22AF-02A2-095E-887E49E10064}"/>
          </ac:spMkLst>
        </pc:spChg>
        <pc:spChg chg="del">
          <ac:chgData name="Ana Slavec" userId="61ae62f6-9347-4590-919c-525d794b9530" providerId="ADAL" clId="{6AC79ADA-6C34-483C-BB5E-519F0C77E5F3}" dt="2024-10-14T16:27:46.214" v="405" actId="478"/>
          <ac:spMkLst>
            <pc:docMk/>
            <pc:sldMk cId="2124523088" sldId="352"/>
            <ac:spMk id="5" creationId="{656EAFA7-46C8-2BC4-A441-42A4B9708C3A}"/>
          </ac:spMkLst>
        </pc:spChg>
        <pc:picChg chg="add del mod">
          <ac:chgData name="Ana Slavec" userId="61ae62f6-9347-4590-919c-525d794b9530" providerId="ADAL" clId="{6AC79ADA-6C34-483C-BB5E-519F0C77E5F3}" dt="2024-10-14T16:26:17.640" v="398" actId="478"/>
          <ac:picMkLst>
            <pc:docMk/>
            <pc:sldMk cId="2124523088" sldId="352"/>
            <ac:picMk id="4" creationId="{66B0DFEB-D52F-D6E3-DE56-1C5DDE2C8FF1}"/>
          </ac:picMkLst>
        </pc:picChg>
        <pc:picChg chg="add del mod modCrop">
          <ac:chgData name="Ana Slavec" userId="61ae62f6-9347-4590-919c-525d794b9530" providerId="ADAL" clId="{6AC79ADA-6C34-483C-BB5E-519F0C77E5F3}" dt="2024-10-14T16:32:13.247" v="427" actId="478"/>
          <ac:picMkLst>
            <pc:docMk/>
            <pc:sldMk cId="2124523088" sldId="352"/>
            <ac:picMk id="7" creationId="{D03013B8-71E2-9B0E-D58B-5E679372D798}"/>
          </ac:picMkLst>
        </pc:picChg>
        <pc:picChg chg="add mod">
          <ac:chgData name="Ana Slavec" userId="61ae62f6-9347-4590-919c-525d794b9530" providerId="ADAL" clId="{6AC79ADA-6C34-483C-BB5E-519F0C77E5F3}" dt="2024-10-14T16:34:09.977" v="440" actId="1440"/>
          <ac:picMkLst>
            <pc:docMk/>
            <pc:sldMk cId="2124523088" sldId="352"/>
            <ac:picMk id="9" creationId="{73231917-AE52-6457-BC7F-FC6E351D0848}"/>
          </ac:picMkLst>
        </pc:picChg>
      </pc:sldChg>
      <pc:sldChg chg="delSp modSp del mod">
        <pc:chgData name="Ana Slavec" userId="61ae62f6-9347-4590-919c-525d794b9530" providerId="ADAL" clId="{6AC79ADA-6C34-483C-BB5E-519F0C77E5F3}" dt="2024-10-14T16:42:43.347" v="577" actId="47"/>
        <pc:sldMkLst>
          <pc:docMk/>
          <pc:sldMk cId="927880724" sldId="353"/>
        </pc:sldMkLst>
        <pc:spChg chg="mod">
          <ac:chgData name="Ana Slavec" userId="61ae62f6-9347-4590-919c-525d794b9530" providerId="ADAL" clId="{6AC79ADA-6C34-483C-BB5E-519F0C77E5F3}" dt="2024-10-14T16:40:01.978" v="492" actId="20577"/>
          <ac:spMkLst>
            <pc:docMk/>
            <pc:sldMk cId="927880724" sldId="353"/>
            <ac:spMk id="3" creationId="{1A96C9D2-0AD1-3E7C-F039-42FA49F25977}"/>
          </ac:spMkLst>
        </pc:spChg>
        <pc:picChg chg="del">
          <ac:chgData name="Ana Slavec" userId="61ae62f6-9347-4590-919c-525d794b9530" providerId="ADAL" clId="{6AC79ADA-6C34-483C-BB5E-519F0C77E5F3}" dt="2024-10-14T16:39:56.928" v="483" actId="478"/>
          <ac:picMkLst>
            <pc:docMk/>
            <pc:sldMk cId="927880724" sldId="353"/>
            <ac:picMk id="9" creationId="{D25E7A6C-99F2-51C3-98E5-09175802B2D2}"/>
          </ac:picMkLst>
        </pc:picChg>
      </pc:sldChg>
      <pc:sldChg chg="addSp delSp modSp mod">
        <pc:chgData name="Ana Slavec" userId="61ae62f6-9347-4590-919c-525d794b9530" providerId="ADAL" clId="{6AC79ADA-6C34-483C-BB5E-519F0C77E5F3}" dt="2024-10-14T16:46:25.135" v="694" actId="20577"/>
        <pc:sldMkLst>
          <pc:docMk/>
          <pc:sldMk cId="3905742624" sldId="353"/>
        </pc:sldMkLst>
        <pc:spChg chg="mod">
          <ac:chgData name="Ana Slavec" userId="61ae62f6-9347-4590-919c-525d794b9530" providerId="ADAL" clId="{6AC79ADA-6C34-483C-BB5E-519F0C77E5F3}" dt="2024-10-14T16:42:50.171" v="581" actId="5793"/>
          <ac:spMkLst>
            <pc:docMk/>
            <pc:sldMk cId="3905742624" sldId="353"/>
            <ac:spMk id="2" creationId="{7F935F79-9C13-971F-3F46-523B79E910D5}"/>
          </ac:spMkLst>
        </pc:spChg>
        <pc:spChg chg="mod">
          <ac:chgData name="Ana Slavec" userId="61ae62f6-9347-4590-919c-525d794b9530" providerId="ADAL" clId="{6AC79ADA-6C34-483C-BB5E-519F0C77E5F3}" dt="2024-10-14T16:46:25.135" v="694" actId="20577"/>
          <ac:spMkLst>
            <pc:docMk/>
            <pc:sldMk cId="3905742624" sldId="353"/>
            <ac:spMk id="3" creationId="{BBCE7CD2-CDB1-CE88-EE54-DCE6DEC7394A}"/>
          </ac:spMkLst>
        </pc:spChg>
        <pc:picChg chg="add mod">
          <ac:chgData name="Ana Slavec" userId="61ae62f6-9347-4590-919c-525d794b9530" providerId="ADAL" clId="{6AC79ADA-6C34-483C-BB5E-519F0C77E5F3}" dt="2024-10-14T16:45:33.155" v="641" actId="1076"/>
          <ac:picMkLst>
            <pc:docMk/>
            <pc:sldMk cId="3905742624" sldId="353"/>
            <ac:picMk id="5" creationId="{8BCC8BEF-380C-0F2E-D064-56233999C1BD}"/>
          </ac:picMkLst>
        </pc:picChg>
        <pc:picChg chg="del">
          <ac:chgData name="Ana Slavec" userId="61ae62f6-9347-4590-919c-525d794b9530" providerId="ADAL" clId="{6AC79ADA-6C34-483C-BB5E-519F0C77E5F3}" dt="2024-10-14T16:43:12.535" v="635" actId="478"/>
          <ac:picMkLst>
            <pc:docMk/>
            <pc:sldMk cId="3905742624" sldId="353"/>
            <ac:picMk id="9" creationId="{F0B735DC-5FA6-5D6F-B62C-BEE699DD7C27}"/>
          </ac:picMkLst>
        </pc:picChg>
      </pc:sldChg>
      <pc:sldChg chg="addSp delSp modSp mod modAnim">
        <pc:chgData name="Ana Slavec" userId="61ae62f6-9347-4590-919c-525d794b9530" providerId="ADAL" clId="{6AC79ADA-6C34-483C-BB5E-519F0C77E5F3}" dt="2024-10-14T16:53:55.537" v="741"/>
        <pc:sldMkLst>
          <pc:docMk/>
          <pc:sldMk cId="2734739884" sldId="354"/>
        </pc:sldMkLst>
        <pc:spChg chg="mod">
          <ac:chgData name="Ana Slavec" userId="61ae62f6-9347-4590-919c-525d794b9530" providerId="ADAL" clId="{6AC79ADA-6C34-483C-BB5E-519F0C77E5F3}" dt="2024-10-14T16:51:54.003" v="726" actId="404"/>
          <ac:spMkLst>
            <pc:docMk/>
            <pc:sldMk cId="2734739884" sldId="354"/>
            <ac:spMk id="2" creationId="{14488DC1-6535-9193-AD27-3227BDC9B5F6}"/>
          </ac:spMkLst>
        </pc:spChg>
        <pc:spChg chg="del">
          <ac:chgData name="Ana Slavec" userId="61ae62f6-9347-4590-919c-525d794b9530" providerId="ADAL" clId="{6AC79ADA-6C34-483C-BB5E-519F0C77E5F3}" dt="2024-10-14T16:50:22.463" v="710" actId="478"/>
          <ac:spMkLst>
            <pc:docMk/>
            <pc:sldMk cId="2734739884" sldId="354"/>
            <ac:spMk id="3" creationId="{3EE332EA-0913-CF55-62B3-0C175BD9BCB8}"/>
          </ac:spMkLst>
        </pc:spChg>
        <pc:picChg chg="add mod">
          <ac:chgData name="Ana Slavec" userId="61ae62f6-9347-4590-919c-525d794b9530" providerId="ADAL" clId="{6AC79ADA-6C34-483C-BB5E-519F0C77E5F3}" dt="2024-10-14T16:53:13.889" v="735" actId="1076"/>
          <ac:picMkLst>
            <pc:docMk/>
            <pc:sldMk cId="2734739884" sldId="354"/>
            <ac:picMk id="6" creationId="{9973B7BE-360C-9E11-9C82-9C63DDC3E360}"/>
          </ac:picMkLst>
        </pc:picChg>
        <pc:picChg chg="add mod">
          <ac:chgData name="Ana Slavec" userId="61ae62f6-9347-4590-919c-525d794b9530" providerId="ADAL" clId="{6AC79ADA-6C34-483C-BB5E-519F0C77E5F3}" dt="2024-10-14T16:53:33.522" v="738" actId="14100"/>
          <ac:picMkLst>
            <pc:docMk/>
            <pc:sldMk cId="2734739884" sldId="354"/>
            <ac:picMk id="8" creationId="{926CFF5B-BACE-2475-E8AC-7FA0C89BF4AD}"/>
          </ac:picMkLst>
        </pc:picChg>
      </pc:sldChg>
      <pc:sldChg chg="addSp delSp modSp mod setBg addAnim delAnim modAnim setClrOvrMap">
        <pc:chgData name="Ana Slavec" userId="61ae62f6-9347-4590-919c-525d794b9530" providerId="ADAL" clId="{6AC79ADA-6C34-483C-BB5E-519F0C77E5F3}" dt="2024-10-14T17:09:24.767" v="787" actId="1076"/>
        <pc:sldMkLst>
          <pc:docMk/>
          <pc:sldMk cId="2195191559" sldId="355"/>
        </pc:sldMkLst>
        <pc:spChg chg="add del mod ord">
          <ac:chgData name="Ana Slavec" userId="61ae62f6-9347-4590-919c-525d794b9530" providerId="ADAL" clId="{6AC79ADA-6C34-483C-BB5E-519F0C77E5F3}" dt="2024-10-14T17:08:13.171" v="780" actId="26606"/>
          <ac:spMkLst>
            <pc:docMk/>
            <pc:sldMk cId="2195191559" sldId="355"/>
            <ac:spMk id="2" creationId="{E498EF35-3FA6-DF06-D27A-FEA678BB7622}"/>
          </ac:spMkLst>
        </pc:spChg>
        <pc:spChg chg="mod ord">
          <ac:chgData name="Ana Slavec" userId="61ae62f6-9347-4590-919c-525d794b9530" providerId="ADAL" clId="{6AC79ADA-6C34-483C-BB5E-519F0C77E5F3}" dt="2024-10-14T17:08:13.171" v="780" actId="26606"/>
          <ac:spMkLst>
            <pc:docMk/>
            <pc:sldMk cId="2195191559" sldId="355"/>
            <ac:spMk id="5" creationId="{85D90BFC-BCA2-E217-D617-704243C2FB94}"/>
          </ac:spMkLst>
        </pc:spChg>
        <pc:spChg chg="add del mod">
          <ac:chgData name="Ana Slavec" userId="61ae62f6-9347-4590-919c-525d794b9530" providerId="ADAL" clId="{6AC79ADA-6C34-483C-BB5E-519F0C77E5F3}" dt="2024-10-14T17:08:08.638" v="777" actId="478"/>
          <ac:spMkLst>
            <pc:docMk/>
            <pc:sldMk cId="2195191559" sldId="355"/>
            <ac:spMk id="15" creationId="{1920EB0A-E759-8A65-14AC-9DC6ED86F52D}"/>
          </ac:spMkLst>
        </pc:spChg>
        <pc:spChg chg="add del">
          <ac:chgData name="Ana Slavec" userId="61ae62f6-9347-4590-919c-525d794b9530" providerId="ADAL" clId="{6AC79ADA-6C34-483C-BB5E-519F0C77E5F3}" dt="2024-10-14T17:08:13.171" v="780" actId="26606"/>
          <ac:spMkLst>
            <pc:docMk/>
            <pc:sldMk cId="2195191559" sldId="355"/>
            <ac:spMk id="18" creationId="{FA69AAE0-49D5-4C8B-8BA2-55898C00E05E}"/>
          </ac:spMkLst>
        </pc:spChg>
        <pc:picChg chg="add del mod">
          <ac:chgData name="Ana Slavec" userId="61ae62f6-9347-4590-919c-525d794b9530" providerId="ADAL" clId="{6AC79ADA-6C34-483C-BB5E-519F0C77E5F3}" dt="2024-10-14T17:00:57.038" v="756" actId="478"/>
          <ac:picMkLst>
            <pc:docMk/>
            <pc:sldMk cId="2195191559" sldId="355"/>
            <ac:picMk id="4" creationId="{B8BDD366-D75A-C466-E325-0A479E37037A}"/>
          </ac:picMkLst>
        </pc:picChg>
        <pc:picChg chg="del">
          <ac:chgData name="Ana Slavec" userId="61ae62f6-9347-4590-919c-525d794b9530" providerId="ADAL" clId="{6AC79ADA-6C34-483C-BB5E-519F0C77E5F3}" dt="2024-10-14T16:56:37.288" v="742" actId="478"/>
          <ac:picMkLst>
            <pc:docMk/>
            <pc:sldMk cId="2195191559" sldId="355"/>
            <ac:picMk id="6" creationId="{2F4B04B6-2B9A-E569-774C-5E994F6FE23C}"/>
          </ac:picMkLst>
        </pc:picChg>
        <pc:picChg chg="del mod">
          <ac:chgData name="Ana Slavec" userId="61ae62f6-9347-4590-919c-525d794b9530" providerId="ADAL" clId="{6AC79ADA-6C34-483C-BB5E-519F0C77E5F3}" dt="2024-10-14T17:00:56.123" v="755" actId="478"/>
          <ac:picMkLst>
            <pc:docMk/>
            <pc:sldMk cId="2195191559" sldId="355"/>
            <ac:picMk id="8" creationId="{F1727CD2-E893-024C-12BA-EC335F239F2A}"/>
          </ac:picMkLst>
        </pc:picChg>
        <pc:picChg chg="add del mod">
          <ac:chgData name="Ana Slavec" userId="61ae62f6-9347-4590-919c-525d794b9530" providerId="ADAL" clId="{6AC79ADA-6C34-483C-BB5E-519F0C77E5F3}" dt="2024-10-14T17:05:05.353" v="764" actId="478"/>
          <ac:picMkLst>
            <pc:docMk/>
            <pc:sldMk cId="2195191559" sldId="355"/>
            <ac:picMk id="9" creationId="{FD6C50A3-320B-D0E7-B926-BBC184E7C9C6}"/>
          </ac:picMkLst>
        </pc:picChg>
        <pc:picChg chg="add mod">
          <ac:chgData name="Ana Slavec" userId="61ae62f6-9347-4590-919c-525d794b9530" providerId="ADAL" clId="{6AC79ADA-6C34-483C-BB5E-519F0C77E5F3}" dt="2024-10-14T17:09:24.767" v="787" actId="1076"/>
          <ac:picMkLst>
            <pc:docMk/>
            <pc:sldMk cId="2195191559" sldId="355"/>
            <ac:picMk id="11" creationId="{4D365677-8E26-3285-0510-A34406645E5F}"/>
          </ac:picMkLst>
        </pc:picChg>
        <pc:picChg chg="add mod">
          <ac:chgData name="Ana Slavec" userId="61ae62f6-9347-4590-919c-525d794b9530" providerId="ADAL" clId="{6AC79ADA-6C34-483C-BB5E-519F0C77E5F3}" dt="2024-10-14T17:09:16.323" v="786" actId="1076"/>
          <ac:picMkLst>
            <pc:docMk/>
            <pc:sldMk cId="2195191559" sldId="355"/>
            <ac:picMk id="13" creationId="{31112F6A-5357-BDB3-4696-5C41C19F3C34}"/>
          </ac:picMkLst>
        </pc:picChg>
      </pc:sldChg>
      <pc:sldChg chg="addSp delSp modSp mod ord">
        <pc:chgData name="Ana Slavec" userId="61ae62f6-9347-4590-919c-525d794b9530" providerId="ADAL" clId="{6AC79ADA-6C34-483C-BB5E-519F0C77E5F3}" dt="2024-10-14T17:36:14.224" v="1308"/>
        <pc:sldMkLst>
          <pc:docMk/>
          <pc:sldMk cId="2167856660" sldId="356"/>
        </pc:sldMkLst>
        <pc:spChg chg="mod">
          <ac:chgData name="Ana Slavec" userId="61ae62f6-9347-4590-919c-525d794b9530" providerId="ADAL" clId="{6AC79ADA-6C34-483C-BB5E-519F0C77E5F3}" dt="2024-10-14T17:33:15.876" v="1305" actId="20577"/>
          <ac:spMkLst>
            <pc:docMk/>
            <pc:sldMk cId="2167856660" sldId="356"/>
            <ac:spMk id="2" creationId="{228D62AF-8206-D2E1-ECEA-C0FED05219A4}"/>
          </ac:spMkLst>
        </pc:spChg>
        <pc:spChg chg="mod">
          <ac:chgData name="Ana Slavec" userId="61ae62f6-9347-4590-919c-525d794b9530" providerId="ADAL" clId="{6AC79ADA-6C34-483C-BB5E-519F0C77E5F3}" dt="2024-10-14T17:33:27.336" v="1306" actId="14100"/>
          <ac:spMkLst>
            <pc:docMk/>
            <pc:sldMk cId="2167856660" sldId="356"/>
            <ac:spMk id="3" creationId="{9A7A6F5C-FBAB-492C-3BFF-B3BBFA7E914E}"/>
          </ac:spMkLst>
        </pc:spChg>
        <pc:spChg chg="del">
          <ac:chgData name="Ana Slavec" userId="61ae62f6-9347-4590-919c-525d794b9530" providerId="ADAL" clId="{6AC79ADA-6C34-483C-BB5E-519F0C77E5F3}" dt="2024-10-14T17:32:24.378" v="1245" actId="478"/>
          <ac:spMkLst>
            <pc:docMk/>
            <pc:sldMk cId="2167856660" sldId="356"/>
            <ac:spMk id="5" creationId="{354AC306-A793-246E-FB78-B20FA3FCEF69}"/>
          </ac:spMkLst>
        </pc:spChg>
        <pc:picChg chg="add mod">
          <ac:chgData name="Ana Slavec" userId="61ae62f6-9347-4590-919c-525d794b9530" providerId="ADAL" clId="{6AC79ADA-6C34-483C-BB5E-519F0C77E5F3}" dt="2024-10-14T17:32:52.471" v="1251" actId="1440"/>
          <ac:picMkLst>
            <pc:docMk/>
            <pc:sldMk cId="2167856660" sldId="356"/>
            <ac:picMk id="6" creationId="{9A22A72A-16AF-7E5F-7AFC-4BFFBB2FC670}"/>
          </ac:picMkLst>
        </pc:picChg>
      </pc:sldChg>
      <pc:sldChg chg="modSp mod">
        <pc:chgData name="Ana Slavec" userId="61ae62f6-9347-4590-919c-525d794b9530" providerId="ADAL" clId="{6AC79ADA-6C34-483C-BB5E-519F0C77E5F3}" dt="2024-10-14T18:32:52.702" v="2741" actId="20577"/>
        <pc:sldMkLst>
          <pc:docMk/>
          <pc:sldMk cId="3839727960" sldId="357"/>
        </pc:sldMkLst>
        <pc:spChg chg="mod">
          <ac:chgData name="Ana Slavec" userId="61ae62f6-9347-4590-919c-525d794b9530" providerId="ADAL" clId="{6AC79ADA-6C34-483C-BB5E-519F0C77E5F3}" dt="2024-10-14T18:21:01.820" v="2379" actId="20577"/>
          <ac:spMkLst>
            <pc:docMk/>
            <pc:sldMk cId="3839727960" sldId="357"/>
            <ac:spMk id="2" creationId="{66E7728F-3AD3-14BE-3C34-EBF7F074BA56}"/>
          </ac:spMkLst>
        </pc:spChg>
        <pc:spChg chg="mod">
          <ac:chgData name="Ana Slavec" userId="61ae62f6-9347-4590-919c-525d794b9530" providerId="ADAL" clId="{6AC79ADA-6C34-483C-BB5E-519F0C77E5F3}" dt="2024-10-14T18:32:52.702" v="2741" actId="20577"/>
          <ac:spMkLst>
            <pc:docMk/>
            <pc:sldMk cId="3839727960" sldId="357"/>
            <ac:spMk id="3" creationId="{496454E7-D573-3096-7B67-FD4FC3EED4B5}"/>
          </ac:spMkLst>
        </pc:spChg>
      </pc:sldChg>
    </pc:docChg>
  </pc:docChgLst>
  <pc:docChgLst>
    <pc:chgData name="Ana Slavec" userId="61ae62f6-9347-4590-919c-525d794b9530" providerId="ADAL" clId="{23F15655-0622-44E9-9473-904F02DAF1F0}"/>
    <pc:docChg chg="custSel addSld modSld sldOrd">
      <pc:chgData name="Ana Slavec" userId="61ae62f6-9347-4590-919c-525d794b9530" providerId="ADAL" clId="{23F15655-0622-44E9-9473-904F02DAF1F0}" dt="2024-10-06T21:26:35.407" v="384" actId="14100"/>
      <pc:docMkLst>
        <pc:docMk/>
      </pc:docMkLst>
      <pc:sldChg chg="modSp mod setBg">
        <pc:chgData name="Ana Slavec" userId="61ae62f6-9347-4590-919c-525d794b9530" providerId="ADAL" clId="{23F15655-0622-44E9-9473-904F02DAF1F0}" dt="2024-10-05T21:28:53.715" v="361" actId="20577"/>
        <pc:sldMkLst>
          <pc:docMk/>
          <pc:sldMk cId="3021314769" sldId="340"/>
        </pc:sldMkLst>
        <pc:spChg chg="mod">
          <ac:chgData name="Ana Slavec" userId="61ae62f6-9347-4590-919c-525d794b9530" providerId="ADAL" clId="{23F15655-0622-44E9-9473-904F02DAF1F0}" dt="2024-10-05T21:27:27.209" v="47" actId="20577"/>
          <ac:spMkLst>
            <pc:docMk/>
            <pc:sldMk cId="3021314769" sldId="340"/>
            <ac:spMk id="2" creationId="{0CB10361-9BB7-4F13-8E65-67713434E45A}"/>
          </ac:spMkLst>
        </pc:spChg>
        <pc:spChg chg="mod">
          <ac:chgData name="Ana Slavec" userId="61ae62f6-9347-4590-919c-525d794b9530" providerId="ADAL" clId="{23F15655-0622-44E9-9473-904F02DAF1F0}" dt="2024-10-05T21:28:53.715" v="361" actId="20577"/>
          <ac:spMkLst>
            <pc:docMk/>
            <pc:sldMk cId="3021314769" sldId="340"/>
            <ac:spMk id="3" creationId="{624EABF5-3A0D-4DAB-A7D8-55B3F221EF92}"/>
          </ac:spMkLst>
        </pc:spChg>
      </pc:sldChg>
      <pc:sldChg chg="addSp delSp modSp add mod ord setBg">
        <pc:chgData name="Ana Slavec" userId="61ae62f6-9347-4590-919c-525d794b9530" providerId="ADAL" clId="{23F15655-0622-44E9-9473-904F02DAF1F0}" dt="2024-10-06T21:26:35.407" v="384" actId="14100"/>
        <pc:sldMkLst>
          <pc:docMk/>
          <pc:sldMk cId="4276926884" sldId="344"/>
        </pc:sldMkLst>
        <pc:spChg chg="mod">
          <ac:chgData name="Ana Slavec" userId="61ae62f6-9347-4590-919c-525d794b9530" providerId="ADAL" clId="{23F15655-0622-44E9-9473-904F02DAF1F0}" dt="2024-10-05T21:02:13.642" v="34" actId="20577"/>
          <ac:spMkLst>
            <pc:docMk/>
            <pc:sldMk cId="4276926884" sldId="344"/>
            <ac:spMk id="2" creationId="{0CB10361-9BB7-4F13-8E65-67713434E45A}"/>
          </ac:spMkLst>
        </pc:spChg>
        <pc:spChg chg="mod">
          <ac:chgData name="Ana Slavec" userId="61ae62f6-9347-4590-919c-525d794b9530" providerId="ADAL" clId="{23F15655-0622-44E9-9473-904F02DAF1F0}" dt="2024-10-06T21:17:41.673" v="369" actId="6549"/>
          <ac:spMkLst>
            <pc:docMk/>
            <pc:sldMk cId="4276926884" sldId="344"/>
            <ac:spMk id="3" creationId="{624EABF5-3A0D-4DAB-A7D8-55B3F221EF92}"/>
          </ac:spMkLst>
        </pc:spChg>
        <pc:picChg chg="add del mod">
          <ac:chgData name="Ana Slavec" userId="61ae62f6-9347-4590-919c-525d794b9530" providerId="ADAL" clId="{23F15655-0622-44E9-9473-904F02DAF1F0}" dt="2024-10-06T21:25:02.609" v="378" actId="478"/>
          <ac:picMkLst>
            <pc:docMk/>
            <pc:sldMk cId="4276926884" sldId="344"/>
            <ac:picMk id="1026" creationId="{2BA91952-0649-49CD-9687-976474CB8EF8}"/>
          </ac:picMkLst>
        </pc:picChg>
        <pc:picChg chg="add del mod">
          <ac:chgData name="Ana Slavec" userId="61ae62f6-9347-4590-919c-525d794b9530" providerId="ADAL" clId="{23F15655-0622-44E9-9473-904F02DAF1F0}" dt="2024-10-06T21:25:02.609" v="378" actId="478"/>
          <ac:picMkLst>
            <pc:docMk/>
            <pc:sldMk cId="4276926884" sldId="344"/>
            <ac:picMk id="1028" creationId="{F33E9568-753A-2B39-C876-20AB5D16376C}"/>
          </ac:picMkLst>
        </pc:picChg>
        <pc:picChg chg="add mod">
          <ac:chgData name="Ana Slavec" userId="61ae62f6-9347-4590-919c-525d794b9530" providerId="ADAL" clId="{23F15655-0622-44E9-9473-904F02DAF1F0}" dt="2024-10-06T21:26:35.407" v="384" actId="14100"/>
          <ac:picMkLst>
            <pc:docMk/>
            <pc:sldMk cId="4276926884" sldId="344"/>
            <ac:picMk id="1030" creationId="{BD370855-D60C-ECBA-F199-70B97A049363}"/>
          </ac:picMkLst>
        </pc:picChg>
      </pc:sldChg>
      <pc:sldChg chg="modSp add mod ord setBg">
        <pc:chgData name="Ana Slavec" userId="61ae62f6-9347-4590-919c-525d794b9530" providerId="ADAL" clId="{23F15655-0622-44E9-9473-904F02DAF1F0}" dt="2024-10-05T21:02:22.516" v="36"/>
        <pc:sldMkLst>
          <pc:docMk/>
          <pc:sldMk cId="1132948202" sldId="349"/>
        </pc:sldMkLst>
        <pc:spChg chg="mod">
          <ac:chgData name="Ana Slavec" userId="61ae62f6-9347-4590-919c-525d794b9530" providerId="ADAL" clId="{23F15655-0622-44E9-9473-904F02DAF1F0}" dt="2024-10-05T21:01:52.214" v="17" actId="20577"/>
          <ac:spMkLst>
            <pc:docMk/>
            <pc:sldMk cId="1132948202" sldId="349"/>
            <ac:spMk id="2" creationId="{0CB10361-9BB7-4F13-8E65-67713434E45A}"/>
          </ac:spMkLst>
        </pc:spChg>
      </pc:sldChg>
    </pc:docChg>
  </pc:docChgLst>
  <pc:docChgLst>
    <pc:chgData name="Pauman Budanović, Mihela" userId="S::paumanbm@ff.uni-lj.si::6731b202-81b4-4cf5-88c4-736268075d8d" providerId="AD" clId="Web-{AF22E499-C312-777B-503B-297EDA8A7B6F}"/>
    <pc:docChg chg="addSld delSld">
      <pc:chgData name="Pauman Budanović, Mihela" userId="S::paumanbm@ff.uni-lj.si::6731b202-81b4-4cf5-88c4-736268075d8d" providerId="AD" clId="Web-{AF22E499-C312-777B-503B-297EDA8A7B6F}" dt="2024-10-15T07:13:33.214" v="1"/>
      <pc:docMkLst>
        <pc:docMk/>
      </pc:docMkLst>
      <pc:sldChg chg="new del">
        <pc:chgData name="Pauman Budanović, Mihela" userId="S::paumanbm@ff.uni-lj.si::6731b202-81b4-4cf5-88c4-736268075d8d" providerId="AD" clId="Web-{AF22E499-C312-777B-503B-297EDA8A7B6F}" dt="2024-10-15T07:13:33.214" v="1"/>
        <pc:sldMkLst>
          <pc:docMk/>
          <pc:sldMk cId="3027132256" sldId="35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A996C-2901-4A7A-A971-1CD4EA1AE121}" type="datetimeFigureOut">
              <a:rPr lang="sl-SI" smtClean="0"/>
              <a:t>15. 10. 2024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3F02D-E2B0-4E4E-A95A-B4CDD165AB0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9210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5025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3015DE-0B6A-4359-812D-714F1AA5219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3FFA1B1-761E-455F-85C3-BD95F8B5C94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5CC7255-5AA2-4378-9CF9-ECFE96A6A1B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5E055D-6D05-40EA-9F93-B544AFDE4082}" type="datetime1">
              <a:rPr lang="sl-SI"/>
              <a:pPr lvl="0"/>
              <a:t>15. 10. 2024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DCB3195-0FD7-4625-B013-8130A892C80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C114E7A-079C-40A3-A800-C5A99E3761A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0A02BD-3EF9-49DB-AD0A-68D8D5506561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831401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686450-8FDB-4C58-A6C2-FE19DA0D5B3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BD1BB774-C9DD-477C-8C53-849B6ABD575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25EF94A-C79C-47DC-80C2-3B4C960842C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0D6EDD-130D-4ABB-BF5B-109C925EC4C7}" type="datetime1">
              <a:rPr lang="sl-SI"/>
              <a:pPr lvl="0"/>
              <a:t>15. 10. 2024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F99A3A2-6A88-4E5C-B1EC-914E51EC29D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F524C7E-4E7A-4108-8731-99D5305A737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DE3B24-1BB6-40FE-9B30-FD564B795AA8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722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E3755000-2520-4BA9-8D93-D3E354E43D94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98FF454-37FA-46C2-9824-D845E464EE3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5980DAA-A8A8-48DC-A67F-4AFFD90D5DE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DF6EE2-C634-4FFE-92C3-B41739EBCD38}" type="datetime1">
              <a:rPr lang="sl-SI"/>
              <a:pPr lvl="0"/>
              <a:t>15. 10. 2024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D610F78-5FD8-4ECA-BE77-FBBC17FBDAA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F651D5A-E25A-4951-92D2-D0DD027F218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16E6A3-B88E-447E-A820-282CE1BD249A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1732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6CF85C-EEE3-47CC-8CBE-00AF9F96B6E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633A5AD-F352-44FD-AE74-7203961DF29D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A0850A0-FCA2-427A-B5AB-B7506D28CAF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BE3943-9763-4A72-AC18-9601F43E0680}" type="datetime1">
              <a:rPr lang="sl-SI"/>
              <a:pPr lvl="0"/>
              <a:t>15. 10. 2024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19168F2-D441-4A66-A59A-000A363A653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D45D5C8-6F9D-47CA-AF36-9AF3DA75D40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0EFE42-92AD-42D5-BE90-88AC7DBFDD23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788873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E54183-9CD4-4062-B57D-617AE26F4B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067F894-40D7-43DB-9053-AA67169B86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037A99F-7EBA-4022-B4A8-AA7B721DE2C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8EF71D-2B66-4DE4-BE54-BFDB71FD4AB3}" type="datetime1">
              <a:rPr lang="sl-SI"/>
              <a:pPr lvl="0"/>
              <a:t>15. 10. 2024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A9F0F64-EBEF-4D8B-9E18-A7E9D88871E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A42EB3C-C4BE-44F2-AF12-0B20547AEF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FF7150-F341-476F-AC6C-3B00EDCBCFC2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378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DFEF52-04EF-46E3-8445-9939C429C33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1FC91AD-32FC-4E39-837E-24B8763B3D3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C7448A1A-8B33-48C3-920D-DB46DCEB974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F43985FA-45A7-4F58-8C56-2C493CFD92C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9B99C9-D072-4BF9-90C3-BFE5BEB17D70}" type="datetime1">
              <a:rPr lang="sl-SI"/>
              <a:pPr lvl="0"/>
              <a:t>15. 10. 2024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E8B6395-DC4D-40EB-8E08-9D084B6707F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8D154CE-84E4-47B3-ABB8-3188177D08C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5E26CE-CEB9-4DBC-BD39-BB279A1A0D60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6943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25580F-5ED2-4C33-B3B7-BF285CF7AC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AB74DCE-081C-474C-9E6B-42E0A91B22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FCBE6D20-4742-46EF-9CBD-5375FC0ECFB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B4A401FE-13BF-41B6-A4A1-77B753582EB1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1DBE898F-EFB4-4D7F-B4E1-888032A6EBA1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F899EFC8-98F4-4772-8EDA-460387F043E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68B20F-246A-43D6-B537-B7537966D313}" type="datetime1">
              <a:rPr lang="sl-SI"/>
              <a:pPr lvl="0"/>
              <a:t>15. 10. 2024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D9B19811-8415-49F3-9154-05A93D34F16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80426345-1C3E-49E5-85B5-78C46BFEB6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B4BDF0-9E83-47ED-B205-2E4AFA5B5A77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71642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9A1017-E92F-444E-A06B-4279CB0E5D6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5EC025A8-E2B2-4B86-83D0-AA7EC34394E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AB420C-E2E0-4EF2-85FC-58CC6CDF8E4A}" type="datetime1">
              <a:rPr lang="sl-SI"/>
              <a:pPr lvl="0"/>
              <a:t>15. 10. 2024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BAFB69F0-3D8B-4FDC-81AA-B64FFD1FF73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58ED3B58-444C-4FE7-8B4A-35D52C1687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9E6D11-F17D-4D9E-890C-C441F2E0F260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1401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EA0658B4-97DB-45BB-9817-05B1B0BABB7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C35104-CDBA-40FA-A4AE-0E23E626B30E}" type="datetime1">
              <a:rPr lang="sl-SI"/>
              <a:pPr lvl="0"/>
              <a:t>15. 10. 2024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8E4E4BA2-EB71-4FB7-91B8-E4219CD274A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1E1767CA-417E-4649-9B95-BE2E27816C9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F83BA7-4006-4A92-965F-51F5FAD39B08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086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FE992C-1B72-45AA-8F41-865405FDD4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1F67724-0150-42F1-A96C-80D97B037B1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DE07904A-61BD-4B3B-97CA-20307400394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916CE77-74E0-4C5C-9F40-F10C0577B8E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B63948-B7EA-473B-B8E0-5D0BA74970DB}" type="datetime1">
              <a:rPr lang="sl-SI"/>
              <a:pPr lvl="0"/>
              <a:t>15. 10. 2024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0B17CCA-5C46-4953-B4D8-6CD7D022134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F738DC75-CDBF-45CC-9A14-F142839839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572751-0683-41E3-8EC9-C7F3342E4C87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739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E3247A-0C9E-49AC-B824-F80FB4FE1B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C1D222B3-ADB9-4ACD-819A-BD41309E623A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568388EF-2BCD-418C-83CB-44041CFC9CB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7215F192-2977-4E91-A69F-578EEA2D02C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C8B4B9-5DC2-46DD-B6FB-42E15E682593}" type="datetime1">
              <a:rPr lang="sl-SI"/>
              <a:pPr lvl="0"/>
              <a:t>15. 10. 2024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55641E2-225B-4EEE-B460-60456FFEABD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C9EFBD8-424F-468B-8A9B-9FD938A3387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F8481C-9189-4038-86C9-B779C873B355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0062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C329FD34-FFB4-4621-9FA2-6D2C1E445D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EC28FE4-624E-43B4-92B6-BA969C819F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6D58191-7847-47AC-B6C5-3DDDD0C2647F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4D7A32EC-3369-4484-9134-60114E730D0D}" type="datetime1">
              <a:rPr lang="sl-SI"/>
              <a:pPr lvl="0"/>
              <a:t>15. 10. 2024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83C46E3-CBC0-4CAA-B156-80CAECE1297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5DBB5AC-5EC4-4EFF-9BCB-0ABBC65979D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A48CAC56-222E-481C-88B5-B266649B0792}" type="slidenum"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sl-SI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sl-SI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8.png"/><Relationship Id="rId4" Type="http://schemas.openxmlformats.org/officeDocument/2006/relationships/hyperlink" Target="https://www.elsevier.com/researcher/author/tools-and-resources/research-dat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hyperlink" Target="https://www.sciencedirect.com/journal/data-in-brief" TargetMode="External"/><Relationship Id="rId4" Type="http://schemas.openxmlformats.org/officeDocument/2006/relationships/hyperlink" Target="https://www.nature.com/sdata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srs.si/pregledPredpisa?id=URED8793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hyperlink" Target="https://dirrosdata.ctk.uni-lj.si/raziskovalni-podatki/upravicene-izjeme-od-odprtosti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086E02C-9871-4B45-B3D4-498E4602A668}"/>
              </a:ext>
            </a:extLst>
          </p:cNvPr>
          <p:cNvSpPr txBox="1"/>
          <p:nvPr/>
        </p:nvSpPr>
        <p:spPr>
          <a:xfrm>
            <a:off x="641096" y="374227"/>
            <a:ext cx="103997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Objavljanje</a:t>
            </a:r>
            <a:r>
              <a:rPr lang="en-US" sz="60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raziskovalnih</a:t>
            </a:r>
            <a:r>
              <a:rPr lang="en-US" sz="60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podatkov</a:t>
            </a:r>
            <a:endParaRPr lang="pl-PL" sz="6000" b="1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5587F738-3333-4A3F-A998-8DCD9BD4340D}"/>
              </a:ext>
            </a:extLst>
          </p:cNvPr>
          <p:cNvSpPr txBox="1"/>
          <p:nvPr/>
        </p:nvSpPr>
        <p:spPr>
          <a:xfrm>
            <a:off x="641095" y="2576370"/>
            <a:ext cx="7919246" cy="369332"/>
          </a:xfrm>
          <a:prstGeom prst="rect">
            <a:avLst/>
          </a:prstGeom>
          <a:solidFill>
            <a:srgbClr val="125A94"/>
          </a:solidFill>
          <a:ln>
            <a:solidFill>
              <a:srgbClr val="125A94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7A914838-4BC7-4B68-9AD9-685F2324DE3C}"/>
              </a:ext>
            </a:extLst>
          </p:cNvPr>
          <p:cNvSpPr txBox="1"/>
          <p:nvPr/>
        </p:nvSpPr>
        <p:spPr>
          <a:xfrm>
            <a:off x="641095" y="3935473"/>
            <a:ext cx="7919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Doc. dr. Ana Slavec, </a:t>
            </a:r>
            <a:r>
              <a:rPr lang="en-US" sz="2000" err="1">
                <a:solidFill>
                  <a:schemeClr val="bg1"/>
                </a:solidFill>
              </a:rPr>
              <a:t>Fakulteta</a:t>
            </a:r>
            <a:r>
              <a:rPr lang="en-US" sz="2000">
                <a:solidFill>
                  <a:schemeClr val="bg1"/>
                </a:solidFill>
              </a:rPr>
              <a:t> za </a:t>
            </a:r>
            <a:r>
              <a:rPr lang="en-US" sz="2000" err="1">
                <a:solidFill>
                  <a:schemeClr val="bg1"/>
                </a:solidFill>
              </a:rPr>
              <a:t>matematiko</a:t>
            </a:r>
            <a:r>
              <a:rPr lang="en-US" sz="2000">
                <a:solidFill>
                  <a:schemeClr val="bg1"/>
                </a:solidFill>
              </a:rPr>
              <a:t>, </a:t>
            </a:r>
            <a:r>
              <a:rPr lang="en-US" sz="2000" err="1">
                <a:solidFill>
                  <a:schemeClr val="bg1"/>
                </a:solidFill>
              </a:rPr>
              <a:t>naravoslovje</a:t>
            </a:r>
            <a:r>
              <a:rPr lang="en-US" sz="2000">
                <a:solidFill>
                  <a:schemeClr val="bg1"/>
                </a:solidFill>
              </a:rPr>
              <a:t> in </a:t>
            </a:r>
            <a:r>
              <a:rPr lang="en-US" sz="2000" err="1">
                <a:solidFill>
                  <a:schemeClr val="bg1"/>
                </a:solidFill>
              </a:rPr>
              <a:t>informacijske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 err="1">
                <a:solidFill>
                  <a:schemeClr val="bg1"/>
                </a:solidFill>
              </a:rPr>
              <a:t>tehnologije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 err="1">
                <a:solidFill>
                  <a:schemeClr val="bg1"/>
                </a:solidFill>
              </a:rPr>
              <a:t>Univerze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 err="1">
                <a:solidFill>
                  <a:schemeClr val="bg1"/>
                </a:solidFill>
              </a:rPr>
              <a:t>na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 err="1">
                <a:solidFill>
                  <a:schemeClr val="bg1"/>
                </a:solidFill>
              </a:rPr>
              <a:t>Primorskem</a:t>
            </a:r>
            <a:r>
              <a:rPr lang="en-US" sz="2000">
                <a:solidFill>
                  <a:schemeClr val="bg1"/>
                </a:solidFill>
              </a:rPr>
              <a:t> in </a:t>
            </a:r>
            <a:r>
              <a:rPr lang="en-US" sz="2000" err="1">
                <a:solidFill>
                  <a:schemeClr val="bg1"/>
                </a:solidFill>
              </a:rPr>
              <a:t>InnoRenew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 err="1">
                <a:solidFill>
                  <a:schemeClr val="bg1"/>
                </a:solidFill>
              </a:rPr>
              <a:t>CoE</a:t>
            </a:r>
            <a:endParaRPr lang="sl-SI" sz="2000">
              <a:solidFill>
                <a:schemeClr val="bg1"/>
              </a:solidFill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9F5CCB0C-97C9-4D03-BDDD-099350742AA1}"/>
              </a:ext>
            </a:extLst>
          </p:cNvPr>
          <p:cNvSpPr txBox="1"/>
          <p:nvPr/>
        </p:nvSpPr>
        <p:spPr>
          <a:xfrm>
            <a:off x="641095" y="2745202"/>
            <a:ext cx="7351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>
                <a:solidFill>
                  <a:schemeClr val="bg1"/>
                </a:solidFill>
              </a:rPr>
              <a:t>Predstavitev v okviru izobraževanja podatkovnih strokovnjakov, Ljubljana, </a:t>
            </a:r>
            <a:r>
              <a:rPr lang="en-US" sz="2000">
                <a:solidFill>
                  <a:schemeClr val="bg1"/>
                </a:solidFill>
              </a:rPr>
              <a:t>15</a:t>
            </a:r>
            <a:r>
              <a:rPr lang="sl-SI" sz="2000">
                <a:solidFill>
                  <a:schemeClr val="bg1"/>
                </a:solidFill>
              </a:rPr>
              <a:t>. </a:t>
            </a:r>
            <a:r>
              <a:rPr lang="en-US" sz="2000">
                <a:solidFill>
                  <a:schemeClr val="bg1"/>
                </a:solidFill>
              </a:rPr>
              <a:t>10</a:t>
            </a:r>
            <a:r>
              <a:rPr lang="sl-SI" sz="2000">
                <a:solidFill>
                  <a:schemeClr val="bg1"/>
                </a:solidFill>
              </a:rPr>
              <a:t>. 2024 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E636E98B-C6D2-4A0C-B443-106445C22E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177" y="4983346"/>
            <a:ext cx="941394" cy="3316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7" y="1703081"/>
            <a:ext cx="6588286" cy="817418"/>
          </a:xfrm>
        </p:spPr>
        <p:txBody>
          <a:bodyPr>
            <a:noAutofit/>
          </a:bodyPr>
          <a:lstStyle/>
          <a:p>
            <a:pPr lvl="0"/>
            <a:r>
              <a:rPr lang="en-US" sz="3200" b="1" err="1">
                <a:solidFill>
                  <a:srgbClr val="ED7D31"/>
                </a:solidFill>
                <a:latin typeface="Calibri"/>
              </a:rPr>
              <a:t>Priporočila</a:t>
            </a:r>
            <a:r>
              <a:rPr lang="en-US" sz="3200" b="1">
                <a:solidFill>
                  <a:srgbClr val="ED7D31"/>
                </a:solidFill>
                <a:latin typeface="Calibri"/>
              </a:rPr>
              <a:t> za </a:t>
            </a:r>
            <a:r>
              <a:rPr lang="en-US" sz="3200" b="1" err="1">
                <a:solidFill>
                  <a:srgbClr val="ED7D31"/>
                </a:solidFill>
                <a:latin typeface="Calibri"/>
              </a:rPr>
              <a:t>certificiranje</a:t>
            </a:r>
            <a:r>
              <a:rPr lang="en-US" sz="3200" b="1">
                <a:solidFill>
                  <a:srgbClr val="ED7D31"/>
                </a:solidFill>
                <a:latin typeface="Calibri"/>
              </a:rPr>
              <a:t> </a:t>
            </a:r>
            <a:r>
              <a:rPr lang="en-US" sz="3200" b="1" err="1">
                <a:solidFill>
                  <a:srgbClr val="ED7D31"/>
                </a:solidFill>
                <a:latin typeface="Calibri"/>
              </a:rPr>
              <a:t>storitev</a:t>
            </a:r>
            <a:r>
              <a:rPr lang="en-US" sz="3200" b="1">
                <a:solidFill>
                  <a:srgbClr val="ED7D31"/>
                </a:solidFill>
                <a:latin typeface="Calibri"/>
              </a:rPr>
              <a:t> za </a:t>
            </a:r>
            <a:r>
              <a:rPr lang="en-US" sz="3200" b="1" err="1">
                <a:solidFill>
                  <a:srgbClr val="ED7D31"/>
                </a:solidFill>
                <a:latin typeface="Calibri"/>
              </a:rPr>
              <a:t>omogočanje</a:t>
            </a:r>
            <a:r>
              <a:rPr lang="en-US" sz="3200" b="1">
                <a:solidFill>
                  <a:srgbClr val="ED7D31"/>
                </a:solidFill>
                <a:latin typeface="Calibri"/>
              </a:rPr>
              <a:t> </a:t>
            </a:r>
            <a:r>
              <a:rPr lang="en-US" sz="3200" b="1" err="1">
                <a:solidFill>
                  <a:srgbClr val="ED7D31"/>
                </a:solidFill>
                <a:latin typeface="Calibri"/>
              </a:rPr>
              <a:t>načel</a:t>
            </a:r>
            <a:r>
              <a:rPr lang="en-US" sz="3200" b="1">
                <a:solidFill>
                  <a:srgbClr val="ED7D31"/>
                </a:solidFill>
                <a:latin typeface="Calibri"/>
              </a:rPr>
              <a:t> FAIR v EOSC</a:t>
            </a:r>
            <a:endParaRPr lang="sl-SI" sz="3200" b="1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endParaRPr lang="sl-SI" sz="1050"/>
          </a:p>
          <a:p>
            <a:pPr lvl="1"/>
            <a:endParaRPr lang="sl-SI" sz="240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endParaRPr lang="sl-SI" sz="2400"/>
          </a:p>
          <a:p>
            <a:pPr marL="342900" indent="-342900">
              <a:buFontTx/>
              <a:buChar char="-"/>
            </a:pPr>
            <a:endParaRPr lang="sl-SI" sz="2400"/>
          </a:p>
          <a:p>
            <a:endParaRPr lang="sl-SI" sz="2400"/>
          </a:p>
          <a:p>
            <a:endParaRPr lang="sl-SI" sz="2400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624EABF5-3A0D-4DAB-A7D8-55B3F221EF92}"/>
              </a:ext>
            </a:extLst>
          </p:cNvPr>
          <p:cNvSpPr/>
          <p:nvPr/>
        </p:nvSpPr>
        <p:spPr>
          <a:xfrm>
            <a:off x="742956" y="2770470"/>
            <a:ext cx="98115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/>
              <a:t>…</a:t>
            </a:r>
            <a:endParaRPr lang="sl-SI" sz="36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077EA6-1AD2-69BA-8A5D-1652235A54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0657" y="1703081"/>
            <a:ext cx="3211237" cy="45643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58018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F2B2AC-2CF4-EEE3-33B0-0991DEF67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93CF8D4-75EF-AF14-26BB-8952A042C9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7" y="1703081"/>
            <a:ext cx="2864948" cy="817418"/>
          </a:xfrm>
        </p:spPr>
        <p:txBody>
          <a:bodyPr>
            <a:noAutofit/>
          </a:bodyPr>
          <a:lstStyle/>
          <a:p>
            <a:pPr lvl="0"/>
            <a:r>
              <a:rPr lang="en-US" sz="4000" b="1" err="1">
                <a:solidFill>
                  <a:srgbClr val="ED7D31"/>
                </a:solidFill>
                <a:latin typeface="Calibri"/>
              </a:rPr>
              <a:t>Teorija</a:t>
            </a:r>
            <a:r>
              <a:rPr lang="en-US" sz="4000" b="1">
                <a:solidFill>
                  <a:srgbClr val="ED7D31"/>
                </a:solidFill>
                <a:latin typeface="Calibri"/>
              </a:rPr>
              <a:t> vs </a:t>
            </a:r>
            <a:r>
              <a:rPr lang="en-US" sz="4000" b="1" err="1">
                <a:solidFill>
                  <a:srgbClr val="ED7D31"/>
                </a:solidFill>
                <a:latin typeface="Calibri"/>
              </a:rPr>
              <a:t>praksa</a:t>
            </a:r>
            <a:endParaRPr lang="sl-SI" sz="4000" b="1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45DC3DE2-22AF-02A2-095E-887E49E10064}"/>
              </a:ext>
            </a:extLst>
          </p:cNvPr>
          <p:cNvSpPr/>
          <p:nvPr/>
        </p:nvSpPr>
        <p:spPr>
          <a:xfrm>
            <a:off x="742956" y="2770470"/>
            <a:ext cx="26723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April 2022: e-mail correspondence</a:t>
            </a: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231917-AE52-6457-BC7F-FC6E351D0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7905" y="1037092"/>
            <a:ext cx="8470389" cy="5751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4523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E24F0D-A081-5813-7816-AB074C52D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935F79-9C13-971F-3F46-523B79E910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7" y="1703081"/>
            <a:ext cx="2864948" cy="817418"/>
          </a:xfrm>
        </p:spPr>
        <p:txBody>
          <a:bodyPr>
            <a:noAutofit/>
          </a:bodyPr>
          <a:lstStyle/>
          <a:p>
            <a:pPr lvl="0"/>
            <a:r>
              <a:rPr lang="en-US" sz="4000" b="1">
                <a:solidFill>
                  <a:srgbClr val="ED7D31"/>
                </a:solidFill>
                <a:latin typeface="Calibri"/>
              </a:rPr>
              <a:t>…</a:t>
            </a:r>
            <a:endParaRPr lang="sl-SI" sz="4000" b="1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BBCE7CD2-CDB1-CE88-EE54-DCE6DEC7394A}"/>
              </a:ext>
            </a:extLst>
          </p:cNvPr>
          <p:cNvSpPr/>
          <p:nvPr/>
        </p:nvSpPr>
        <p:spPr>
          <a:xfrm>
            <a:off x="742956" y="2770470"/>
            <a:ext cx="26723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Maj 2022: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Spremenjeno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besedilo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spletni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strani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Elsevier.com (Sharing research data)</a:t>
            </a: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CC8BEF-380C-0F2E-D064-56233999C1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7221" y="0"/>
            <a:ext cx="5989053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5742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DEA454-05CB-0FD2-F690-2BE040278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488DC1-6535-9193-AD27-3227BDC9B5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8470389" cy="817418"/>
          </a:xfrm>
        </p:spPr>
        <p:txBody>
          <a:bodyPr>
            <a:normAutofit/>
          </a:bodyPr>
          <a:lstStyle/>
          <a:p>
            <a:pPr lvl="0"/>
            <a:r>
              <a:rPr lang="en-US" sz="4000" b="1">
                <a:solidFill>
                  <a:srgbClr val="ED7D31"/>
                </a:solidFill>
                <a:latin typeface="Calibri"/>
              </a:rPr>
              <a:t>Mendeley data</a:t>
            </a:r>
            <a:endParaRPr lang="sl-SI" sz="4000" b="1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990CD4D7-8EDE-5C6C-B2E8-136872A1F072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73B7BE-360C-9E11-9C82-9C63DDC3E3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211" y="2520499"/>
            <a:ext cx="5342022" cy="4288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6CFF5B-BACE-2475-E8AC-7FA0C89BF4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2021" y="1094405"/>
            <a:ext cx="6575324" cy="55207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34739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EBF73D-5469-8F70-7B6A-D07991429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98EF35-3FA6-DF06-D27A-FEA678BB76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8470389" cy="817418"/>
          </a:xfrm>
        </p:spPr>
        <p:txBody>
          <a:bodyPr>
            <a:normAutofit/>
          </a:bodyPr>
          <a:lstStyle/>
          <a:p>
            <a:pPr lvl="0"/>
            <a:r>
              <a:rPr lang="en-US" sz="4000" b="1">
                <a:solidFill>
                  <a:srgbClr val="ED7D31"/>
                </a:solidFill>
                <a:latin typeface="Calibri"/>
              </a:rPr>
              <a:t>Mendeley data</a:t>
            </a:r>
            <a:endParaRPr lang="sl-SI" sz="4000" b="1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85D90BFC-BCA2-E217-D617-704243C2FB94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365677-8E26-3285-0510-A34406645E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07" y="48054"/>
            <a:ext cx="5811820" cy="6761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112F6A-5357-BDB3-4696-5C41C19F3C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1252" y="48054"/>
            <a:ext cx="5912541" cy="6761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5191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61845D-53A7-44C8-B84D-99869383C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8D62AF-8206-D2E1-ECEA-C0FED05219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7191369" cy="817418"/>
          </a:xfrm>
        </p:spPr>
        <p:txBody>
          <a:bodyPr>
            <a:normAutofit fontScale="90000"/>
          </a:bodyPr>
          <a:lstStyle/>
          <a:p>
            <a:pPr lvl="0"/>
            <a:r>
              <a:rPr lang="en-US" sz="5000" b="1" err="1">
                <a:solidFill>
                  <a:srgbClr val="ED7D31"/>
                </a:solidFill>
                <a:latin typeface="Calibri"/>
              </a:rPr>
              <a:t>Smernice</a:t>
            </a:r>
            <a:r>
              <a:rPr lang="en-US" sz="5000" b="1">
                <a:solidFill>
                  <a:srgbClr val="ED7D31"/>
                </a:solidFill>
                <a:latin typeface="Calibri"/>
              </a:rPr>
              <a:t> za </a:t>
            </a:r>
            <a:r>
              <a:rPr lang="en-US" sz="5000" b="1" err="1">
                <a:solidFill>
                  <a:srgbClr val="ED7D31"/>
                </a:solidFill>
                <a:latin typeface="Calibri"/>
              </a:rPr>
              <a:t>znanstvene</a:t>
            </a:r>
            <a:r>
              <a:rPr lang="en-US" sz="5000" b="1">
                <a:solidFill>
                  <a:srgbClr val="ED7D31"/>
                </a:solidFill>
                <a:latin typeface="Calibri"/>
              </a:rPr>
              <a:t> </a:t>
            </a:r>
            <a:r>
              <a:rPr lang="en-US" sz="5000" b="1" err="1">
                <a:solidFill>
                  <a:srgbClr val="ED7D31"/>
                </a:solidFill>
                <a:latin typeface="Calibri"/>
              </a:rPr>
              <a:t>založbe</a:t>
            </a:r>
            <a:r>
              <a:rPr lang="en-US" sz="5000" b="1">
                <a:solidFill>
                  <a:srgbClr val="ED7D31"/>
                </a:solidFill>
                <a:latin typeface="Calibri"/>
              </a:rPr>
              <a:t> v </a:t>
            </a:r>
            <a:r>
              <a:rPr lang="en-US" sz="5000" b="1" err="1">
                <a:solidFill>
                  <a:srgbClr val="ED7D31"/>
                </a:solidFill>
                <a:latin typeface="Calibri"/>
              </a:rPr>
              <a:t>Sloveniji</a:t>
            </a:r>
            <a:endParaRPr lang="sl-SI" sz="5000" b="1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9A7A6F5C-FBAB-492C-3BFF-B3BBFA7E914E}"/>
              </a:ext>
            </a:extLst>
          </p:cNvPr>
          <p:cNvSpPr/>
          <p:nvPr/>
        </p:nvSpPr>
        <p:spPr>
          <a:xfrm>
            <a:off x="742957" y="2770470"/>
            <a:ext cx="6686544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22A72A-16AF-7E5F-7AFC-4BFFBB2FC6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1974" y="1533237"/>
            <a:ext cx="3819019" cy="5153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67856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>
            <a:extLst>
              <a:ext uri="{FF2B5EF4-FFF2-40B4-BE49-F238E27FC236}">
                <a16:creationId xmlns:a16="http://schemas.microsoft.com/office/drawing/2014/main" id="{6CEE1A64-F3F7-40C5-A68D-FACA85877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237535"/>
            <a:ext cx="10009549" cy="1116065"/>
          </a:xfrm>
          <a:prstGeom prst="rect">
            <a:avLst/>
          </a:prstGeom>
        </p:spPr>
      </p:pic>
      <p:pic>
        <p:nvPicPr>
          <p:cNvPr id="11" name="Slika 10" descr="Slika, ki vsebuje besede risanje&#10;&#10;Opis je samodejno ustvarjen">
            <a:extLst>
              <a:ext uri="{FF2B5EF4-FFF2-40B4-BE49-F238E27FC236}">
                <a16:creationId xmlns:a16="http://schemas.microsoft.com/office/drawing/2014/main" id="{06864DC4-23FD-46A2-AD61-F5FBC9462B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3" r="22131"/>
          <a:stretch/>
        </p:blipFill>
        <p:spPr>
          <a:xfrm>
            <a:off x="5233087" y="0"/>
            <a:ext cx="6958914" cy="5184456"/>
          </a:xfrm>
          <a:prstGeom prst="rect">
            <a:avLst/>
          </a:prstGeom>
        </p:spPr>
      </p:pic>
      <p:pic>
        <p:nvPicPr>
          <p:cNvPr id="13" name="Slika 12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ECC3BBAC-891A-4B83-95E1-D7A0D63C4C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2" y="706065"/>
            <a:ext cx="2468880" cy="713232"/>
          </a:xfrm>
          <a:prstGeom prst="rect">
            <a:avLst/>
          </a:prstGeom>
        </p:spPr>
      </p:pic>
      <p:sp>
        <p:nvSpPr>
          <p:cNvPr id="2" name="Pravokotnik 1">
            <a:extLst>
              <a:ext uri="{FF2B5EF4-FFF2-40B4-BE49-F238E27FC236}">
                <a16:creationId xmlns:a16="http://schemas.microsoft.com/office/drawing/2014/main" id="{73709836-AF44-48B9-B898-6AC8425A1350}"/>
              </a:ext>
            </a:extLst>
          </p:cNvPr>
          <p:cNvSpPr/>
          <p:nvPr/>
        </p:nvSpPr>
        <p:spPr>
          <a:xfrm>
            <a:off x="334310" y="3044279"/>
            <a:ext cx="47705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4400" b="1">
                <a:solidFill>
                  <a:srgbClr val="ED7D31"/>
                </a:solidFill>
              </a:rPr>
              <a:t>Hvala za pozornost</a:t>
            </a:r>
            <a:r>
              <a:rPr lang="en-US" sz="4400" b="1">
                <a:solidFill>
                  <a:srgbClr val="ED7D31"/>
                </a:solidFill>
              </a:rPr>
              <a:t>!</a:t>
            </a:r>
            <a:endParaRPr lang="sl-SI" sz="440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B63C2950-B487-4BCF-8856-3BC734D5D2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0445" y="5184456"/>
            <a:ext cx="750000" cy="7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02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8470389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>
                <a:solidFill>
                  <a:srgbClr val="ED7D31"/>
                </a:solidFill>
                <a:latin typeface="Calibri"/>
              </a:rPr>
              <a:t>Vsebina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endParaRPr lang="sl-SI" sz="1050"/>
          </a:p>
          <a:p>
            <a:pPr lvl="1"/>
            <a:endParaRPr lang="sl-SI" sz="240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endParaRPr lang="sl-SI" sz="2400"/>
          </a:p>
          <a:p>
            <a:pPr marL="342900" indent="-342900">
              <a:buFontTx/>
              <a:buChar char="-"/>
            </a:pPr>
            <a:endParaRPr lang="sl-SI" sz="2400"/>
          </a:p>
          <a:p>
            <a:endParaRPr lang="sl-SI" sz="2400"/>
          </a:p>
          <a:p>
            <a:endParaRPr lang="sl-SI" sz="2400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624EABF5-3A0D-4DAB-A7D8-55B3F221EF92}"/>
              </a:ext>
            </a:extLst>
          </p:cNvPr>
          <p:cNvSpPr/>
          <p:nvPr/>
        </p:nvSpPr>
        <p:spPr>
          <a:xfrm>
            <a:off x="742956" y="2770470"/>
            <a:ext cx="981155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400"/>
              <a:t>Podatkovne objave v različnih vrstah </a:t>
            </a:r>
            <a:r>
              <a:rPr lang="sl-SI" sz="2400" err="1"/>
              <a:t>repozitorijev</a:t>
            </a:r>
            <a:endParaRPr lang="sl-SI" sz="24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400"/>
              <a:t>(Vse) o </a:t>
            </a:r>
            <a:r>
              <a:rPr lang="sl-SI" sz="2400" err="1"/>
              <a:t>repozitorijih</a:t>
            </a:r>
            <a:endParaRPr lang="sl-SI" sz="24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400"/>
              <a:t>Omejitve pri odprtem objavljanju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400"/>
              <a:t>Licence za podatke in metapodatke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400"/>
              <a:t>Kako izpolniti zahteve revij glede dostopnosti do podatkov, ki so uporabljeni v članku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400"/>
              <a:t>Podatkovne revije in podatkovni članki</a:t>
            </a:r>
          </a:p>
        </p:txBody>
      </p:sp>
    </p:spTree>
    <p:extLst>
      <p:ext uri="{BB962C8B-B14F-4D97-AF65-F5344CB8AC3E}">
        <p14:creationId xmlns:p14="http://schemas.microsoft.com/office/powerpoint/2010/main" val="3021314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88FB0E-183E-884F-04A8-F5F474B13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07BE9E-01B6-C505-4ED8-3254956276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10823402" cy="817418"/>
          </a:xfrm>
        </p:spPr>
        <p:txBody>
          <a:bodyPr>
            <a:normAutofit fontScale="90000"/>
          </a:bodyPr>
          <a:lstStyle/>
          <a:p>
            <a:pPr lvl="0"/>
            <a:r>
              <a:rPr lang="en-US" sz="5000" b="1" err="1">
                <a:solidFill>
                  <a:srgbClr val="ED7D31"/>
                </a:solidFill>
                <a:latin typeface="Calibri"/>
              </a:rPr>
              <a:t>Kje</a:t>
            </a:r>
            <a:r>
              <a:rPr lang="en-US" sz="5000" b="1">
                <a:solidFill>
                  <a:srgbClr val="ED7D31"/>
                </a:solidFill>
                <a:latin typeface="Calibri"/>
              </a:rPr>
              <a:t> </a:t>
            </a:r>
            <a:r>
              <a:rPr lang="en-US" sz="5000" b="1" err="1">
                <a:solidFill>
                  <a:srgbClr val="ED7D31"/>
                </a:solidFill>
                <a:latin typeface="Calibri"/>
              </a:rPr>
              <a:t>lahko</a:t>
            </a:r>
            <a:r>
              <a:rPr lang="en-US" sz="5000" b="1">
                <a:solidFill>
                  <a:srgbClr val="ED7D31"/>
                </a:solidFill>
                <a:latin typeface="Calibri"/>
              </a:rPr>
              <a:t> </a:t>
            </a:r>
            <a:r>
              <a:rPr lang="en-US" sz="5000" b="1" err="1">
                <a:solidFill>
                  <a:srgbClr val="ED7D31"/>
                </a:solidFill>
                <a:latin typeface="Calibri"/>
              </a:rPr>
              <a:t>objavljamo</a:t>
            </a:r>
            <a:r>
              <a:rPr lang="en-US" sz="5000" b="1">
                <a:solidFill>
                  <a:srgbClr val="ED7D31"/>
                </a:solidFill>
                <a:latin typeface="Calibri"/>
              </a:rPr>
              <a:t> </a:t>
            </a:r>
            <a:r>
              <a:rPr lang="en-US" sz="5000" b="1" err="1">
                <a:solidFill>
                  <a:srgbClr val="ED7D31"/>
                </a:solidFill>
                <a:latin typeface="Calibri"/>
              </a:rPr>
              <a:t>raziskovalne</a:t>
            </a:r>
            <a:r>
              <a:rPr lang="en-US" sz="5000" b="1">
                <a:solidFill>
                  <a:srgbClr val="ED7D31"/>
                </a:solidFill>
                <a:latin typeface="Calibri"/>
              </a:rPr>
              <a:t> </a:t>
            </a:r>
            <a:r>
              <a:rPr lang="en-US" sz="5000" b="1" err="1">
                <a:solidFill>
                  <a:srgbClr val="ED7D31"/>
                </a:solidFill>
                <a:latin typeface="Calibri"/>
              </a:rPr>
              <a:t>podatke</a:t>
            </a:r>
            <a:r>
              <a:rPr lang="en-US" sz="5000" b="1">
                <a:solidFill>
                  <a:srgbClr val="ED7D31"/>
                </a:solidFill>
                <a:latin typeface="Calibri"/>
              </a:rPr>
              <a:t>?</a:t>
            </a:r>
            <a:endParaRPr lang="sl-SI" sz="5000" b="1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72D529FD-D720-3BB3-0265-03EF920BBA04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B88E0D4A-30FA-95B4-BB4F-6DB9970638CD}"/>
              </a:ext>
            </a:extLst>
          </p:cNvPr>
          <p:cNvSpPr/>
          <p:nvPr/>
        </p:nvSpPr>
        <p:spPr>
          <a:xfrm>
            <a:off x="742956" y="2770470"/>
            <a:ext cx="981155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000" b="1" i="0" u="none" strike="noStrike" kern="1200" cap="none" spc="0" normalizeH="0" baseline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Repozitoriji</a:t>
            </a:r>
            <a:r>
              <a:rPr kumimoji="0" lang="sl-SI" sz="2000" b="1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raziskovalnih podatkov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kumimoji="0" lang="sl-SI" sz="200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Institucionalni </a:t>
            </a:r>
            <a:r>
              <a:rPr kumimoji="0" lang="sl-SI" sz="2000" i="0" u="none" strike="noStrike" kern="1200" cap="none" spc="0" normalizeH="0" baseline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repozitoriji</a:t>
            </a:r>
            <a:endParaRPr kumimoji="0" lang="sl-SI" sz="200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sl-SI" sz="2000">
                <a:solidFill>
                  <a:prstClr val="black"/>
                </a:solidFill>
                <a:latin typeface="Calibri" panose="020F0502020204030204"/>
              </a:rPr>
              <a:t>Splošni </a:t>
            </a:r>
            <a:r>
              <a:rPr lang="sl-SI" sz="2000" err="1">
                <a:solidFill>
                  <a:prstClr val="black"/>
                </a:solidFill>
                <a:latin typeface="Calibri" panose="020F0502020204030204"/>
              </a:rPr>
              <a:t>repozitoriji</a:t>
            </a:r>
            <a:endParaRPr lang="sl-SI" sz="2000">
              <a:solidFill>
                <a:prstClr val="black"/>
              </a:solidFill>
              <a:latin typeface="Calibri" panose="020F0502020204030204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sl-SI" sz="2000">
                <a:solidFill>
                  <a:prstClr val="black"/>
                </a:solidFill>
                <a:latin typeface="Calibri" panose="020F0502020204030204"/>
              </a:rPr>
              <a:t>Področno-specifični </a:t>
            </a:r>
            <a:r>
              <a:rPr lang="sl-SI" sz="2000" err="1">
                <a:solidFill>
                  <a:prstClr val="black"/>
                </a:solidFill>
                <a:latin typeface="Calibri" panose="020F0502020204030204"/>
              </a:rPr>
              <a:t>repozitoriji</a:t>
            </a:r>
            <a:endParaRPr lang="sl-SI" sz="2000">
              <a:solidFill>
                <a:prstClr val="black"/>
              </a:solidFill>
              <a:latin typeface="Calibri" panose="020F050202020403020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000" b="1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Izven </a:t>
            </a:r>
            <a:r>
              <a:rPr kumimoji="0" lang="en-US" sz="2000" b="1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‘</a:t>
            </a:r>
            <a:r>
              <a:rPr kumimoji="0" lang="sl-SI" sz="2000" b="1" i="0" u="none" strike="noStrike" kern="1200" cap="none" spc="0" normalizeH="0" baseline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repozitorijev</a:t>
            </a:r>
            <a:r>
              <a:rPr lang="sl-SI" sz="200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b="1" err="1">
                <a:solidFill>
                  <a:prstClr val="black"/>
                </a:solidFill>
                <a:latin typeface="Calibri" panose="020F0502020204030204"/>
              </a:rPr>
              <a:t>raziskovalnih</a:t>
            </a:r>
            <a:r>
              <a:rPr lang="en-US" sz="2000" b="1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b="1" err="1">
                <a:solidFill>
                  <a:prstClr val="black"/>
                </a:solidFill>
                <a:latin typeface="Calibri" panose="020F0502020204030204"/>
              </a:rPr>
              <a:t>podatkov</a:t>
            </a:r>
            <a:r>
              <a:rPr lang="en-US" sz="2000" b="1">
                <a:solidFill>
                  <a:prstClr val="black"/>
                </a:solidFill>
                <a:latin typeface="Calibri" panose="020F0502020204030204"/>
              </a:rPr>
              <a:t>’ </a:t>
            </a:r>
            <a:r>
              <a:rPr lang="sl-SI" sz="2000">
                <a:solidFill>
                  <a:prstClr val="black"/>
                </a:solidFill>
                <a:latin typeface="Calibri" panose="020F0502020204030204"/>
              </a:rPr>
              <a:t>(</a:t>
            </a:r>
            <a:r>
              <a:rPr lang="en-US" sz="2000" err="1">
                <a:solidFill>
                  <a:prstClr val="black"/>
                </a:solidFill>
                <a:latin typeface="Calibri" panose="020F0502020204030204"/>
              </a:rPr>
              <a:t>vendar</a:t>
            </a:r>
            <a:r>
              <a:rPr lang="en-US" sz="200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sl-SI" sz="2000">
                <a:solidFill>
                  <a:prstClr val="black"/>
                </a:solidFill>
                <a:latin typeface="Calibri" panose="020F0502020204030204"/>
              </a:rPr>
              <a:t>s tem težje, ali sploh ne, zadostimo načelom FAIR)</a:t>
            </a:r>
            <a:endParaRPr kumimoji="0" lang="sl-SI" sz="200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kumimoji="0" lang="sl-SI" sz="200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Dopolnilno gradivo ob raziskovalnih člankih v znanstvenih revijah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sl-SI" sz="2000">
                <a:solidFill>
                  <a:prstClr val="black"/>
                </a:solidFill>
                <a:latin typeface="Calibri" panose="020F0502020204030204"/>
              </a:rPr>
              <a:t>Podatkovne revije (npr. </a:t>
            </a:r>
            <a:r>
              <a:rPr lang="sl-SI" sz="2000" err="1">
                <a:solidFill>
                  <a:prstClr val="black"/>
                </a:solidFill>
                <a:latin typeface="Calibri" panose="020F0502020204030204"/>
                <a:hlinkClick r:id="rId4"/>
              </a:rPr>
              <a:t>Scientific</a:t>
            </a:r>
            <a:r>
              <a:rPr lang="sl-SI" sz="2000">
                <a:solidFill>
                  <a:prstClr val="black"/>
                </a:solidFill>
                <a:latin typeface="Calibri" panose="020F0502020204030204"/>
                <a:hlinkClick r:id="rId4"/>
              </a:rPr>
              <a:t> Data</a:t>
            </a:r>
            <a:r>
              <a:rPr lang="sl-SI" sz="200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sl-SI" sz="2000">
                <a:solidFill>
                  <a:prstClr val="black"/>
                </a:solidFill>
                <a:latin typeface="Calibri" panose="020F0502020204030204"/>
                <a:hlinkClick r:id="rId5"/>
              </a:rPr>
              <a:t>Data in </a:t>
            </a:r>
            <a:r>
              <a:rPr lang="sl-SI" sz="2000" err="1">
                <a:solidFill>
                  <a:prstClr val="black"/>
                </a:solidFill>
                <a:latin typeface="Calibri" panose="020F0502020204030204"/>
                <a:hlinkClick r:id="rId5"/>
              </a:rPr>
              <a:t>Brief</a:t>
            </a:r>
            <a:r>
              <a:rPr lang="sl-SI" sz="2000">
                <a:solidFill>
                  <a:prstClr val="black"/>
                </a:solidFill>
                <a:latin typeface="Calibri" panose="020F0502020204030204"/>
              </a:rPr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000" err="1">
                <a:solidFill>
                  <a:prstClr val="black"/>
                </a:solidFill>
                <a:latin typeface="Calibri" panose="020F0502020204030204"/>
              </a:rPr>
              <a:t>Platforme</a:t>
            </a:r>
            <a:r>
              <a:rPr lang="en-US" sz="2000">
                <a:solidFill>
                  <a:prstClr val="black"/>
                </a:solidFill>
                <a:latin typeface="Calibri" panose="020F0502020204030204"/>
              </a:rPr>
              <a:t> za </a:t>
            </a:r>
            <a:r>
              <a:rPr lang="en-US" sz="2000" err="1">
                <a:solidFill>
                  <a:prstClr val="black"/>
                </a:solidFill>
                <a:latin typeface="Calibri" panose="020F0502020204030204"/>
              </a:rPr>
              <a:t>sodelovanje</a:t>
            </a:r>
            <a:r>
              <a:rPr lang="en-US" sz="200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err="1">
                <a:solidFill>
                  <a:prstClr val="black"/>
                </a:solidFill>
                <a:latin typeface="Calibri" panose="020F0502020204030204"/>
              </a:rPr>
              <a:t>raziskovalcev</a:t>
            </a:r>
            <a:r>
              <a:rPr lang="en-US" sz="2000">
                <a:solidFill>
                  <a:prstClr val="black"/>
                </a:solidFill>
                <a:latin typeface="Calibri" panose="020F0502020204030204"/>
              </a:rPr>
              <a:t> (Academia.edu, ResearchGate), </a:t>
            </a:r>
            <a:r>
              <a:rPr lang="en-US" sz="2000" err="1">
                <a:solidFill>
                  <a:prstClr val="black"/>
                </a:solidFill>
                <a:latin typeface="Calibri" panose="020F0502020204030204"/>
              </a:rPr>
              <a:t>podatkovnih</a:t>
            </a:r>
            <a:r>
              <a:rPr lang="en-US" sz="200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err="1">
                <a:solidFill>
                  <a:prstClr val="black"/>
                </a:solidFill>
                <a:latin typeface="Calibri" panose="020F0502020204030204"/>
              </a:rPr>
              <a:t>znanstvenikov</a:t>
            </a:r>
            <a:r>
              <a:rPr lang="en-US" sz="2000">
                <a:solidFill>
                  <a:prstClr val="black"/>
                </a:solidFill>
                <a:latin typeface="Calibri" panose="020F0502020204030204"/>
              </a:rPr>
              <a:t> (Kaggle) </a:t>
            </a:r>
            <a:r>
              <a:rPr lang="en-US" sz="2000" err="1">
                <a:solidFill>
                  <a:prstClr val="black"/>
                </a:solidFill>
                <a:latin typeface="Calibri" panose="020F0502020204030204"/>
              </a:rPr>
              <a:t>ali</a:t>
            </a:r>
            <a:r>
              <a:rPr lang="en-US" sz="200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err="1">
                <a:solidFill>
                  <a:prstClr val="black"/>
                </a:solidFill>
                <a:latin typeface="Calibri" panose="020F0502020204030204"/>
              </a:rPr>
              <a:t>razvijalcev</a:t>
            </a:r>
            <a:r>
              <a:rPr lang="en-US" sz="200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err="1">
                <a:solidFill>
                  <a:prstClr val="black"/>
                </a:solidFill>
                <a:latin typeface="Calibri" panose="020F0502020204030204"/>
              </a:rPr>
              <a:t>r</a:t>
            </a:r>
            <a:r>
              <a:rPr kumimoji="0" lang="en-US" sz="2000" i="0" u="none" strike="noStrike" kern="1200" cap="none" spc="0" normalizeH="0" baseline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azvijalcev</a:t>
            </a:r>
            <a:r>
              <a:rPr kumimoji="0" lang="en-US" sz="200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(GitHub, </a:t>
            </a:r>
            <a:r>
              <a:rPr kumimoji="0" lang="en-US" sz="2000" i="0" u="none" strike="noStrike" kern="1200" cap="none" spc="0" normalizeH="0" baseline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SourceForge</a:t>
            </a:r>
            <a:r>
              <a:rPr kumimoji="0" lang="en-US" sz="200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…)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kumimoji="0" lang="en-US" sz="2000" i="0" u="none" strike="noStrike" kern="1200" cap="none" spc="0" normalizeH="0" baseline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Spletne</a:t>
            </a:r>
            <a:r>
              <a:rPr kumimoji="0" lang="en-US" sz="200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i="0" u="none" strike="noStrike" kern="1200" cap="none" spc="0" normalizeH="0" baseline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strani</a:t>
            </a:r>
            <a:r>
              <a:rPr kumimoji="0" lang="en-US" sz="200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i="0" u="none" strike="noStrike" kern="1200" cap="none" spc="0" normalizeH="0" baseline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projektov</a:t>
            </a:r>
            <a:r>
              <a:rPr kumimoji="0" lang="en-US" sz="200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000" i="0" u="none" strike="noStrike" kern="1200" cap="none" spc="0" normalizeH="0" baseline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oddelkov</a:t>
            </a:r>
            <a:r>
              <a:rPr kumimoji="0" lang="en-US" sz="200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lang="en-US" sz="2000" err="1">
                <a:solidFill>
                  <a:prstClr val="black"/>
                </a:solidFill>
                <a:latin typeface="Calibri" panose="020F0502020204030204"/>
              </a:rPr>
              <a:t>organizacij</a:t>
            </a:r>
            <a:endParaRPr kumimoji="0" lang="en-US" sz="200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kumimoji="0" lang="sl-SI" sz="200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Drugo?</a:t>
            </a:r>
          </a:p>
        </p:txBody>
      </p:sp>
    </p:spTree>
    <p:extLst>
      <p:ext uri="{BB962C8B-B14F-4D97-AF65-F5344CB8AC3E}">
        <p14:creationId xmlns:p14="http://schemas.microsoft.com/office/powerpoint/2010/main" val="3628865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642160-B658-A57B-A8BB-79FE6FC80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E7728F-3AD3-14BE-3C34-EBF7F074BA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10823402" cy="817418"/>
          </a:xfrm>
        </p:spPr>
        <p:txBody>
          <a:bodyPr>
            <a:normAutofit/>
          </a:bodyPr>
          <a:lstStyle/>
          <a:p>
            <a:pPr lvl="0"/>
            <a:r>
              <a:rPr lang="en-US" sz="5000" b="1" err="1">
                <a:solidFill>
                  <a:srgbClr val="ED7D31"/>
                </a:solidFill>
                <a:latin typeface="Calibri"/>
              </a:rPr>
              <a:t>Kaj</a:t>
            </a:r>
            <a:r>
              <a:rPr lang="en-US" sz="5000" b="1">
                <a:solidFill>
                  <a:srgbClr val="ED7D31"/>
                </a:solidFill>
                <a:latin typeface="Calibri"/>
              </a:rPr>
              <a:t> </a:t>
            </a:r>
            <a:r>
              <a:rPr lang="en-US" sz="5000" b="1" err="1">
                <a:solidFill>
                  <a:srgbClr val="ED7D31"/>
                </a:solidFill>
                <a:latin typeface="Calibri"/>
              </a:rPr>
              <a:t>sploh</a:t>
            </a:r>
            <a:r>
              <a:rPr lang="en-US" sz="5000" b="1">
                <a:solidFill>
                  <a:srgbClr val="ED7D31"/>
                </a:solidFill>
                <a:latin typeface="Calibri"/>
              </a:rPr>
              <a:t> so </a:t>
            </a:r>
            <a:r>
              <a:rPr lang="en-US" sz="5000" b="1" err="1">
                <a:solidFill>
                  <a:srgbClr val="ED7D31"/>
                </a:solidFill>
                <a:latin typeface="Calibri"/>
              </a:rPr>
              <a:t>repozitoriji</a:t>
            </a:r>
            <a:r>
              <a:rPr lang="en-US" sz="5000" b="1">
                <a:solidFill>
                  <a:srgbClr val="ED7D31"/>
                </a:solidFill>
                <a:latin typeface="Calibri"/>
              </a:rPr>
              <a:t> </a:t>
            </a:r>
            <a:r>
              <a:rPr lang="en-US" sz="5000" b="1" err="1">
                <a:solidFill>
                  <a:srgbClr val="ED7D31"/>
                </a:solidFill>
                <a:latin typeface="Calibri"/>
              </a:rPr>
              <a:t>podatkov</a:t>
            </a:r>
            <a:r>
              <a:rPr lang="en-US" sz="5000" b="1">
                <a:solidFill>
                  <a:srgbClr val="ED7D31"/>
                </a:solidFill>
                <a:latin typeface="Calibri"/>
              </a:rPr>
              <a:t>?</a:t>
            </a:r>
            <a:endParaRPr lang="sl-SI" sz="5000" b="1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8C93CDFE-EFED-CB0D-EF9C-224EB0385B93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496454E7-D573-3096-7B67-FD4FC3EED4B5}"/>
              </a:ext>
            </a:extLst>
          </p:cNvPr>
          <p:cNvSpPr/>
          <p:nvPr/>
        </p:nvSpPr>
        <p:spPr>
          <a:xfrm>
            <a:off x="742956" y="2770470"/>
            <a:ext cx="98115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400" b="1" err="1">
                <a:solidFill>
                  <a:prstClr val="black"/>
                </a:solidFill>
                <a:latin typeface="Calibri" panose="020F0502020204030204"/>
              </a:rPr>
              <a:t>Repozitorij</a:t>
            </a:r>
            <a:r>
              <a:rPr lang="sl-SI" sz="2400" b="1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sl-SI" sz="2400">
                <a:solidFill>
                  <a:prstClr val="black"/>
                </a:solidFill>
                <a:latin typeface="Calibri" panose="020F0502020204030204"/>
              </a:rPr>
              <a:t>je prostor na strežniku za shranjevanje in dostopanje do dokumentov, datotek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400" b="1" i="0" u="none" strike="noStrike" kern="1200" cap="none" spc="0" normalizeH="0" baseline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Repozitorij</a:t>
            </a:r>
            <a:r>
              <a:rPr kumimoji="0" lang="sl-SI" sz="2400" b="1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podatkov </a:t>
            </a:r>
            <a:r>
              <a:rPr kumimoji="0" lang="sl-SI" sz="24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 strukturiran sistem, ki omogoča shranjevanje, </a:t>
            </a:r>
            <a:r>
              <a:rPr kumimoji="0" lang="sl-SI" sz="2400" b="0" i="0" u="none" strike="noStrike" kern="1200" cap="none" spc="0" normalizeH="0" baseline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upravlj</a:t>
            </a:r>
            <a:r>
              <a:rPr kumimoji="0" lang="en-US" sz="2400" b="0" i="0" u="none" strike="noStrike" kern="1200" cap="none" spc="0" normalizeH="0" baseline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anje</a:t>
            </a:r>
            <a:r>
              <a: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US" sz="2400" b="0" i="0" u="none" strike="noStrike" kern="1200" cap="none" spc="0" normalizeH="0" baseline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distribucijo</a:t>
            </a:r>
            <a:r>
              <a: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podatkovnih</a:t>
            </a:r>
            <a:r>
              <a: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nizov</a:t>
            </a:r>
            <a:r>
              <a: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 </a:t>
            </a:r>
            <a:r>
              <a:rPr kumimoji="0" lang="en-US" sz="2400" b="0" i="0" u="none" strike="noStrike" kern="1200" cap="none" spc="0" normalizeH="0" baseline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področju</a:t>
            </a:r>
            <a:r>
              <a: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ravnanja</a:t>
            </a:r>
            <a:r>
              <a: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sl-SI" sz="24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727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7" y="1703081"/>
            <a:ext cx="4153806" cy="2002144"/>
          </a:xfrm>
        </p:spPr>
        <p:txBody>
          <a:bodyPr>
            <a:normAutofit fontScale="90000"/>
          </a:bodyPr>
          <a:lstStyle/>
          <a:p>
            <a:pPr lvl="0"/>
            <a:r>
              <a:rPr lang="en-US" sz="4000" b="1" err="1">
                <a:solidFill>
                  <a:srgbClr val="ED7D31"/>
                </a:solidFill>
                <a:latin typeface="Calibri"/>
              </a:rPr>
              <a:t>Merila</a:t>
            </a:r>
            <a:r>
              <a:rPr lang="en-US" sz="4000" b="1">
                <a:solidFill>
                  <a:srgbClr val="ED7D31"/>
                </a:solidFill>
                <a:latin typeface="Calibri"/>
              </a:rPr>
              <a:t> za </a:t>
            </a:r>
            <a:r>
              <a:rPr lang="en-US" sz="4000" b="1" err="1">
                <a:solidFill>
                  <a:srgbClr val="ED7D31"/>
                </a:solidFill>
                <a:latin typeface="Calibri"/>
              </a:rPr>
              <a:t>opredelitev</a:t>
            </a:r>
            <a:r>
              <a:rPr lang="en-US" sz="4000" b="1">
                <a:solidFill>
                  <a:srgbClr val="ED7D31"/>
                </a:solidFill>
                <a:latin typeface="Calibri"/>
              </a:rPr>
              <a:t> </a:t>
            </a:r>
            <a:r>
              <a:rPr lang="en-US" sz="4000" b="1" err="1">
                <a:solidFill>
                  <a:srgbClr val="ED7D31"/>
                </a:solidFill>
                <a:latin typeface="Calibri"/>
              </a:rPr>
              <a:t>zaupanja</a:t>
            </a:r>
            <a:r>
              <a:rPr lang="en-US" sz="4000" b="1">
                <a:solidFill>
                  <a:srgbClr val="ED7D31"/>
                </a:solidFill>
                <a:latin typeface="Calibri"/>
              </a:rPr>
              <a:t> </a:t>
            </a:r>
            <a:r>
              <a:rPr lang="en-US" sz="4000" b="1" err="1">
                <a:solidFill>
                  <a:srgbClr val="ED7D31"/>
                </a:solidFill>
                <a:latin typeface="Calibri"/>
              </a:rPr>
              <a:t>vrednih</a:t>
            </a:r>
            <a:r>
              <a:rPr lang="en-US" sz="4000" b="1">
                <a:solidFill>
                  <a:srgbClr val="ED7D31"/>
                </a:solidFill>
                <a:latin typeface="Calibri"/>
              </a:rPr>
              <a:t> </a:t>
            </a:r>
            <a:r>
              <a:rPr lang="en-US" sz="4000" b="1" err="1">
                <a:solidFill>
                  <a:srgbClr val="ED7D31"/>
                </a:solidFill>
                <a:latin typeface="Calibri"/>
              </a:rPr>
              <a:t>repozitorijev</a:t>
            </a:r>
            <a:endParaRPr lang="sl-SI" sz="4000" b="1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endParaRPr lang="sl-SI" sz="1050"/>
          </a:p>
          <a:p>
            <a:pPr lvl="1"/>
            <a:endParaRPr lang="sl-SI" sz="240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endParaRPr lang="sl-SI" sz="2400"/>
          </a:p>
          <a:p>
            <a:pPr marL="342900" indent="-342900">
              <a:buFontTx/>
              <a:buChar char="-"/>
            </a:pPr>
            <a:endParaRPr lang="sl-SI" sz="2400"/>
          </a:p>
          <a:p>
            <a:endParaRPr lang="sl-SI" sz="2400"/>
          </a:p>
          <a:p>
            <a:endParaRPr lang="sl-SI" sz="2400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624EABF5-3A0D-4DAB-A7D8-55B3F221EF92}"/>
              </a:ext>
            </a:extLst>
          </p:cNvPr>
          <p:cNvSpPr/>
          <p:nvPr/>
        </p:nvSpPr>
        <p:spPr>
          <a:xfrm>
            <a:off x="742956" y="3855396"/>
            <a:ext cx="3600444" cy="2384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5. </a:t>
            </a:r>
            <a:r>
              <a:rPr lang="en-US" sz="2400" err="1"/>
              <a:t>člen</a:t>
            </a:r>
            <a:r>
              <a:rPr lang="en-US" sz="2400"/>
              <a:t> (</a:t>
            </a:r>
            <a:r>
              <a:rPr lang="en-US" sz="2400" err="1"/>
              <a:t>izvedba</a:t>
            </a:r>
            <a:r>
              <a:rPr lang="en-US" sz="2400"/>
              <a:t>) </a:t>
            </a:r>
            <a:r>
              <a:rPr lang="en-US" sz="2400" err="1">
                <a:hlinkClick r:id="rId3"/>
              </a:rPr>
              <a:t>Uredbe</a:t>
            </a:r>
            <a:r>
              <a:rPr lang="en-US" sz="2400">
                <a:hlinkClick r:id="rId3"/>
              </a:rPr>
              <a:t> o </a:t>
            </a:r>
            <a:r>
              <a:rPr lang="en-US" sz="2400" err="1">
                <a:hlinkClick r:id="rId3"/>
              </a:rPr>
              <a:t>izvajanju</a:t>
            </a:r>
            <a:r>
              <a:rPr lang="en-US" sz="2400">
                <a:hlinkClick r:id="rId3"/>
              </a:rPr>
              <a:t> </a:t>
            </a:r>
            <a:r>
              <a:rPr lang="en-US" sz="2400" err="1">
                <a:hlinkClick r:id="rId3"/>
              </a:rPr>
              <a:t>znanstvenoraziskovalnega</a:t>
            </a:r>
            <a:r>
              <a:rPr lang="en-US" sz="2400">
                <a:hlinkClick r:id="rId3"/>
              </a:rPr>
              <a:t> dela v </a:t>
            </a:r>
            <a:r>
              <a:rPr lang="en-US" sz="2400" err="1">
                <a:hlinkClick r:id="rId3"/>
              </a:rPr>
              <a:t>skladu</a:t>
            </a:r>
            <a:r>
              <a:rPr lang="en-US" sz="2400">
                <a:hlinkClick r:id="rId3"/>
              </a:rPr>
              <a:t> z </a:t>
            </a:r>
            <a:r>
              <a:rPr lang="en-US" sz="2400" err="1">
                <a:hlinkClick r:id="rId3"/>
              </a:rPr>
              <a:t>načeli</a:t>
            </a:r>
            <a:r>
              <a:rPr lang="en-US" sz="2400">
                <a:hlinkClick r:id="rId3"/>
              </a:rPr>
              <a:t> odprta </a:t>
            </a:r>
            <a:r>
              <a:rPr lang="en-US" sz="2400" err="1">
                <a:hlinkClick r:id="rId3"/>
              </a:rPr>
              <a:t>znanosti</a:t>
            </a:r>
            <a:r>
              <a:rPr lang="en-US" sz="2400">
                <a:hlinkClick r:id="rId3"/>
              </a:rPr>
              <a:t> (</a:t>
            </a:r>
            <a:r>
              <a:rPr lang="en-US" sz="2400" err="1">
                <a:hlinkClick r:id="rId3"/>
              </a:rPr>
              <a:t>Uradni</a:t>
            </a:r>
            <a:r>
              <a:rPr lang="en-US" sz="2400">
                <a:hlinkClick r:id="rId3"/>
              </a:rPr>
              <a:t> list RS, </a:t>
            </a:r>
            <a:r>
              <a:rPr lang="en-US" sz="2400" err="1">
                <a:hlinkClick r:id="rId3"/>
              </a:rPr>
              <a:t>št</a:t>
            </a:r>
            <a:r>
              <a:rPr lang="en-US" sz="2400">
                <a:hlinkClick r:id="rId3"/>
              </a:rPr>
              <a:t>. 59/2)</a:t>
            </a:r>
            <a:endParaRPr lang="sl-SI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A959E6-3B02-72E3-D5A0-2C3B7D7C2F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6762" y="1372583"/>
            <a:ext cx="6713802" cy="50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76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81D10A-4C06-56D7-50EB-D2435805A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AE3C0A-16B6-AAB3-5A68-A246EA605E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8470389" cy="817418"/>
          </a:xfrm>
        </p:spPr>
        <p:txBody>
          <a:bodyPr>
            <a:normAutofit/>
          </a:bodyPr>
          <a:lstStyle/>
          <a:p>
            <a:pPr lvl="0"/>
            <a:r>
              <a:rPr lang="en-US" sz="5000" b="1">
                <a:solidFill>
                  <a:srgbClr val="ED7D31"/>
                </a:solidFill>
                <a:latin typeface="Calibri"/>
              </a:rPr>
              <a:t>“</a:t>
            </a:r>
            <a:r>
              <a:rPr lang="en-US" sz="5000" b="1" err="1">
                <a:solidFill>
                  <a:srgbClr val="ED7D31"/>
                </a:solidFill>
                <a:latin typeface="Calibri"/>
              </a:rPr>
              <a:t>Zaupanja</a:t>
            </a:r>
            <a:r>
              <a:rPr lang="en-US" sz="5000" b="1">
                <a:solidFill>
                  <a:srgbClr val="ED7D31"/>
                </a:solidFill>
                <a:latin typeface="Calibri"/>
              </a:rPr>
              <a:t> </a:t>
            </a:r>
            <a:r>
              <a:rPr lang="en-US" sz="5000" b="1" err="1">
                <a:solidFill>
                  <a:srgbClr val="ED7D31"/>
                </a:solidFill>
                <a:latin typeface="Calibri"/>
              </a:rPr>
              <a:t>vredni</a:t>
            </a:r>
            <a:r>
              <a:rPr lang="en-US" sz="5000" b="1">
                <a:solidFill>
                  <a:srgbClr val="ED7D31"/>
                </a:solidFill>
                <a:latin typeface="Calibri"/>
              </a:rPr>
              <a:t> </a:t>
            </a:r>
            <a:r>
              <a:rPr lang="en-US" sz="5000" b="1" err="1">
                <a:solidFill>
                  <a:srgbClr val="ED7D31"/>
                </a:solidFill>
                <a:latin typeface="Calibri"/>
              </a:rPr>
              <a:t>repozitoriji</a:t>
            </a:r>
            <a:r>
              <a:rPr lang="en-US" sz="5000" b="1">
                <a:solidFill>
                  <a:srgbClr val="ED7D31"/>
                </a:solidFill>
                <a:latin typeface="Calibri"/>
              </a:rPr>
              <a:t>”</a:t>
            </a:r>
            <a:endParaRPr lang="sl-SI" sz="5000" b="1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641FA5E6-B4D1-A82B-BC32-0862E24FF4D6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EA928D46-DE3D-7387-E6CD-8C4964F17BAA}"/>
              </a:ext>
            </a:extLst>
          </p:cNvPr>
          <p:cNvSpPr/>
          <p:nvPr/>
        </p:nvSpPr>
        <p:spPr>
          <a:xfrm>
            <a:off x="742956" y="2770470"/>
            <a:ext cx="98115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Obzorje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Evropa</a:t>
            </a:r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234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8470389" cy="817418"/>
          </a:xfrm>
        </p:spPr>
        <p:txBody>
          <a:bodyPr>
            <a:normAutofit fontScale="90000"/>
          </a:bodyPr>
          <a:lstStyle/>
          <a:p>
            <a:pPr lvl="0"/>
            <a:r>
              <a:rPr lang="en-US" sz="5000" b="1" err="1">
                <a:solidFill>
                  <a:srgbClr val="ED7D31"/>
                </a:solidFill>
                <a:latin typeface="Calibri"/>
              </a:rPr>
              <a:t>Zakaj</a:t>
            </a:r>
            <a:r>
              <a:rPr lang="en-US" sz="5000" b="1">
                <a:solidFill>
                  <a:srgbClr val="ED7D31"/>
                </a:solidFill>
                <a:latin typeface="Calibri"/>
              </a:rPr>
              <a:t> je </a:t>
            </a:r>
            <a:r>
              <a:rPr lang="en-US" sz="5000" b="1" err="1">
                <a:solidFill>
                  <a:srgbClr val="ED7D31"/>
                </a:solidFill>
                <a:latin typeface="Calibri"/>
              </a:rPr>
              <a:t>pomembno</a:t>
            </a:r>
            <a:r>
              <a:rPr lang="en-US" sz="5000" b="1">
                <a:solidFill>
                  <a:srgbClr val="ED7D31"/>
                </a:solidFill>
                <a:latin typeface="Calibri"/>
              </a:rPr>
              <a:t> </a:t>
            </a:r>
            <a:r>
              <a:rPr lang="sl-SI" sz="5000" b="1">
                <a:solidFill>
                  <a:srgbClr val="ED7D31"/>
                </a:solidFill>
                <a:latin typeface="Calibri"/>
              </a:rPr>
              <a:t>objavljanje </a:t>
            </a:r>
            <a:r>
              <a:rPr lang="en-US" sz="5000" b="1" err="1">
                <a:solidFill>
                  <a:srgbClr val="ED7D31"/>
                </a:solidFill>
                <a:latin typeface="Calibri"/>
              </a:rPr>
              <a:t>raziskovalni</a:t>
            </a:r>
            <a:r>
              <a:rPr lang="sl-SI" sz="5000" b="1">
                <a:solidFill>
                  <a:srgbClr val="ED7D31"/>
                </a:solidFill>
                <a:latin typeface="Calibri"/>
              </a:rPr>
              <a:t>h</a:t>
            </a:r>
            <a:r>
              <a:rPr lang="en-US" sz="5000" b="1">
                <a:solidFill>
                  <a:srgbClr val="ED7D31"/>
                </a:solidFill>
                <a:latin typeface="Calibri"/>
              </a:rPr>
              <a:t> </a:t>
            </a:r>
            <a:r>
              <a:rPr lang="en-US" sz="5000" b="1" err="1">
                <a:solidFill>
                  <a:srgbClr val="ED7D31"/>
                </a:solidFill>
                <a:latin typeface="Calibri"/>
              </a:rPr>
              <a:t>podatk</a:t>
            </a:r>
            <a:r>
              <a:rPr lang="sl-SI" sz="5000" b="1">
                <a:solidFill>
                  <a:srgbClr val="ED7D31"/>
                </a:solidFill>
                <a:latin typeface="Calibri"/>
              </a:rPr>
              <a:t>ov</a:t>
            </a:r>
            <a:r>
              <a:rPr lang="en-US" sz="5000" b="1">
                <a:solidFill>
                  <a:srgbClr val="ED7D31"/>
                </a:solidFill>
                <a:latin typeface="Calibri"/>
              </a:rPr>
              <a:t>?</a:t>
            </a:r>
            <a:endParaRPr lang="sl-SI" sz="5000" b="1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624EABF5-3A0D-4DAB-A7D8-55B3F221EF92}"/>
              </a:ext>
            </a:extLst>
          </p:cNvPr>
          <p:cNvSpPr/>
          <p:nvPr/>
        </p:nvSpPr>
        <p:spPr>
          <a:xfrm>
            <a:off x="742956" y="2770470"/>
            <a:ext cx="981155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Učinkovitost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: </a:t>
            </a: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(</a:t>
            </a:r>
            <a:r>
              <a:rPr kumimoji="0" lang="en-US" sz="280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Dolgoročen</a:t>
            </a:r>
            <a:r>
              <a:rPr lang="en-US" sz="2800">
                <a:solidFill>
                  <a:prstClr val="black"/>
                </a:solidFill>
              </a:rPr>
              <a:t>) </a:t>
            </a:r>
            <a:r>
              <a:rPr lang="en-US" sz="2800" err="1">
                <a:solidFill>
                  <a:prstClr val="black"/>
                </a:solidFill>
              </a:rPr>
              <a:t>prihranek</a:t>
            </a:r>
            <a:r>
              <a:rPr lang="en-US" sz="2800">
                <a:solidFill>
                  <a:prstClr val="black"/>
                </a:solidFill>
              </a:rPr>
              <a:t> </a:t>
            </a:r>
            <a:r>
              <a:rPr lang="en-US" sz="2800" err="1">
                <a:solidFill>
                  <a:prstClr val="black"/>
                </a:solidFill>
              </a:rPr>
              <a:t>časa</a:t>
            </a:r>
            <a:r>
              <a:rPr lang="en-US" sz="2800">
                <a:solidFill>
                  <a:prstClr val="black"/>
                </a:solidFill>
              </a:rPr>
              <a:t> in </a:t>
            </a:r>
            <a:r>
              <a:rPr lang="en-US" sz="2800" err="1">
                <a:solidFill>
                  <a:prstClr val="black"/>
                </a:solidFill>
              </a:rPr>
              <a:t>sredstev</a:t>
            </a:r>
            <a:endParaRPr kumimoji="0" lang="en-US" sz="28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Integriteta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:</a:t>
            </a: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Pravilno</a:t>
            </a: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ravnanje</a:t>
            </a: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z </a:t>
            </a:r>
            <a:r>
              <a:rPr kumimoji="0" lang="en-US" sz="280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raziskovalnimi</a:t>
            </a: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podatki</a:t>
            </a: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je del </a:t>
            </a:r>
            <a:r>
              <a:rPr kumimoji="0" lang="en-US" sz="280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odgovornega</a:t>
            </a: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izvajanja</a:t>
            </a: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raziskav</a:t>
            </a:r>
            <a:endParaRPr kumimoji="0" lang="en-US" sz="28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="1" err="1">
                <a:solidFill>
                  <a:prstClr val="black"/>
                </a:solidFill>
              </a:rPr>
              <a:t>Kakovost</a:t>
            </a:r>
            <a:r>
              <a:rPr lang="en-US" sz="2800" b="1">
                <a:solidFill>
                  <a:prstClr val="black"/>
                </a:solidFill>
              </a:rPr>
              <a:t>:</a:t>
            </a:r>
            <a:r>
              <a:rPr lang="en-US" sz="2800">
                <a:solidFill>
                  <a:prstClr val="black"/>
                </a:solidFill>
              </a:rPr>
              <a:t> </a:t>
            </a:r>
            <a:r>
              <a:rPr lang="en-US" sz="2800" err="1">
                <a:solidFill>
                  <a:prstClr val="black"/>
                </a:solidFill>
              </a:rPr>
              <a:t>Pravilno</a:t>
            </a:r>
            <a:r>
              <a:rPr lang="en-US" sz="2800">
                <a:solidFill>
                  <a:prstClr val="black"/>
                </a:solidFill>
              </a:rPr>
              <a:t> </a:t>
            </a:r>
            <a:r>
              <a:rPr lang="en-US" sz="2800" err="1">
                <a:solidFill>
                  <a:prstClr val="black"/>
                </a:solidFill>
              </a:rPr>
              <a:t>ravnanje</a:t>
            </a:r>
            <a:r>
              <a:rPr lang="en-US" sz="2800">
                <a:solidFill>
                  <a:prstClr val="black"/>
                </a:solidFill>
              </a:rPr>
              <a:t> s </a:t>
            </a:r>
            <a:r>
              <a:rPr lang="en-US" sz="2800" err="1">
                <a:solidFill>
                  <a:prstClr val="black"/>
                </a:solidFill>
              </a:rPr>
              <a:t>podatki</a:t>
            </a:r>
            <a:r>
              <a:rPr lang="en-US" sz="2800">
                <a:solidFill>
                  <a:prstClr val="black"/>
                </a:solidFill>
              </a:rPr>
              <a:t> je </a:t>
            </a:r>
            <a:r>
              <a:rPr lang="en-US" sz="2800" err="1">
                <a:solidFill>
                  <a:prstClr val="black"/>
                </a:solidFill>
              </a:rPr>
              <a:t>pogoj</a:t>
            </a:r>
            <a:r>
              <a:rPr lang="en-US" sz="2800">
                <a:solidFill>
                  <a:prstClr val="black"/>
                </a:solidFill>
              </a:rPr>
              <a:t>, da </a:t>
            </a:r>
            <a:r>
              <a:rPr lang="en-US" sz="2800" err="1">
                <a:solidFill>
                  <a:prstClr val="black"/>
                </a:solidFill>
              </a:rPr>
              <a:t>lahko</a:t>
            </a:r>
            <a:r>
              <a:rPr lang="en-US" sz="2800">
                <a:solidFill>
                  <a:prstClr val="black"/>
                </a:solidFill>
              </a:rPr>
              <a:t> </a:t>
            </a:r>
            <a:r>
              <a:rPr lang="en-US" sz="2800" err="1">
                <a:solidFill>
                  <a:prstClr val="black"/>
                </a:solidFill>
              </a:rPr>
              <a:t>drugi</a:t>
            </a:r>
            <a:r>
              <a:rPr lang="en-US" sz="2800">
                <a:solidFill>
                  <a:prstClr val="black"/>
                </a:solidFill>
              </a:rPr>
              <a:t> </a:t>
            </a:r>
            <a:r>
              <a:rPr lang="en-US" sz="2800" err="1">
                <a:solidFill>
                  <a:prstClr val="black"/>
                </a:solidFill>
              </a:rPr>
              <a:t>preverijo</a:t>
            </a:r>
            <a:r>
              <a:rPr lang="en-US" sz="2800">
                <a:solidFill>
                  <a:prstClr val="black"/>
                </a:solidFill>
              </a:rPr>
              <a:t> in </a:t>
            </a:r>
            <a:r>
              <a:rPr lang="en-US" sz="2800" err="1">
                <a:solidFill>
                  <a:prstClr val="black"/>
                </a:solidFill>
              </a:rPr>
              <a:t>ponovijo</a:t>
            </a:r>
            <a:r>
              <a:rPr lang="en-US" sz="2800">
                <a:solidFill>
                  <a:prstClr val="black"/>
                </a:solidFill>
              </a:rPr>
              <a:t> </a:t>
            </a:r>
            <a:r>
              <a:rPr lang="en-US" sz="2800" err="1">
                <a:solidFill>
                  <a:prstClr val="black"/>
                </a:solidFill>
              </a:rPr>
              <a:t>ugotovitve</a:t>
            </a:r>
            <a:r>
              <a:rPr lang="en-US" sz="2800">
                <a:solidFill>
                  <a:prstClr val="black"/>
                </a:solidFill>
              </a:rPr>
              <a:t> </a:t>
            </a:r>
            <a:r>
              <a:rPr lang="en-US" sz="2800" err="1">
                <a:solidFill>
                  <a:prstClr val="black"/>
                </a:solidFill>
              </a:rPr>
              <a:t>naših</a:t>
            </a:r>
            <a:r>
              <a:rPr lang="en-US" sz="2800">
                <a:solidFill>
                  <a:prstClr val="black"/>
                </a:solidFill>
              </a:rPr>
              <a:t> </a:t>
            </a:r>
            <a:r>
              <a:rPr lang="en-US" sz="2800" err="1">
                <a:solidFill>
                  <a:prstClr val="black"/>
                </a:solidFill>
              </a:rPr>
              <a:t>raziskav</a:t>
            </a:r>
            <a:r>
              <a:rPr lang="en-US" sz="2800">
                <a:solidFill>
                  <a:prstClr val="black"/>
                </a:solidFill>
              </a:rPr>
              <a:t>.</a:t>
            </a:r>
            <a:endParaRPr kumimoji="0" lang="sl-SI" sz="28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948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341C43-090A-FC0A-AC47-D6D7049D4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C552D0-B707-1587-332C-8BA8D6D615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8470389" cy="817418"/>
          </a:xfrm>
        </p:spPr>
        <p:txBody>
          <a:bodyPr>
            <a:normAutofit/>
          </a:bodyPr>
          <a:lstStyle/>
          <a:p>
            <a:pPr lvl="0"/>
            <a:r>
              <a:rPr lang="en-US" sz="5000" b="1" err="1">
                <a:solidFill>
                  <a:srgbClr val="ED7D31"/>
                </a:solidFill>
                <a:latin typeface="Calibri"/>
              </a:rPr>
              <a:t>Upravičene</a:t>
            </a:r>
            <a:r>
              <a:rPr lang="en-US" sz="5000" b="1">
                <a:solidFill>
                  <a:srgbClr val="ED7D31"/>
                </a:solidFill>
                <a:latin typeface="Calibri"/>
              </a:rPr>
              <a:t> </a:t>
            </a:r>
            <a:r>
              <a:rPr lang="en-US" sz="5000" b="1" err="1">
                <a:solidFill>
                  <a:srgbClr val="ED7D31"/>
                </a:solidFill>
                <a:latin typeface="Calibri"/>
              </a:rPr>
              <a:t>izjeme</a:t>
            </a:r>
            <a:r>
              <a:rPr lang="en-US" sz="5000" b="1">
                <a:solidFill>
                  <a:srgbClr val="ED7D31"/>
                </a:solidFill>
                <a:latin typeface="Calibri"/>
              </a:rPr>
              <a:t> od </a:t>
            </a:r>
            <a:r>
              <a:rPr lang="en-US" sz="5000" b="1" err="1">
                <a:solidFill>
                  <a:srgbClr val="ED7D31"/>
                </a:solidFill>
                <a:latin typeface="Calibri"/>
              </a:rPr>
              <a:t>odprtosti</a:t>
            </a:r>
            <a:endParaRPr lang="sl-SI" sz="5000" b="1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6EEFE866-00EF-0EDF-A042-A4379A520D06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C094D15D-7C47-1966-61AE-C523ED612404}"/>
              </a:ext>
            </a:extLst>
          </p:cNvPr>
          <p:cNvSpPr/>
          <p:nvPr/>
        </p:nvSpPr>
        <p:spPr>
          <a:xfrm>
            <a:off x="742956" y="2770470"/>
            <a:ext cx="98115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err="1">
                <a:hlinkClick r:id="rId4"/>
              </a:rPr>
              <a:t>Upravičene</a:t>
            </a:r>
            <a:r>
              <a:rPr lang="en-US" sz="2800">
                <a:hlinkClick r:id="rId4"/>
              </a:rPr>
              <a:t> </a:t>
            </a:r>
            <a:r>
              <a:rPr lang="en-US" sz="2800" err="1">
                <a:hlinkClick r:id="rId4"/>
              </a:rPr>
              <a:t>izjeme</a:t>
            </a:r>
            <a:r>
              <a:rPr lang="en-US" sz="2800">
                <a:hlinkClick r:id="rId4"/>
              </a:rPr>
              <a:t> od </a:t>
            </a:r>
            <a:r>
              <a:rPr lang="en-US" sz="2800" err="1">
                <a:hlinkClick r:id="rId4"/>
              </a:rPr>
              <a:t>odprtosti</a:t>
            </a:r>
            <a:r>
              <a:rPr lang="en-US" sz="2800">
                <a:hlinkClick r:id="rId4"/>
              </a:rPr>
              <a:t> - </a:t>
            </a:r>
            <a:r>
              <a:rPr lang="en-US" sz="2800" err="1">
                <a:hlinkClick r:id="rId4"/>
              </a:rPr>
              <a:t>DiRROS</a:t>
            </a:r>
            <a:r>
              <a:rPr lang="en-US" sz="2800">
                <a:hlinkClick r:id="rId4"/>
              </a:rPr>
              <a:t> Data (uni-lj.si)</a:t>
            </a:r>
            <a:endParaRPr kumimoji="0" lang="sl-SI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590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8470389" cy="817418"/>
          </a:xfrm>
        </p:spPr>
        <p:txBody>
          <a:bodyPr>
            <a:normAutofit fontScale="90000"/>
          </a:bodyPr>
          <a:lstStyle/>
          <a:p>
            <a:pPr lvl="0"/>
            <a:r>
              <a:rPr lang="en-US" sz="5000" b="1" err="1">
                <a:solidFill>
                  <a:srgbClr val="ED7D31"/>
                </a:solidFill>
                <a:latin typeface="Calibri"/>
              </a:rPr>
              <a:t>Izzivi</a:t>
            </a:r>
            <a:r>
              <a:rPr lang="en-US" sz="5000" b="1">
                <a:solidFill>
                  <a:srgbClr val="ED7D31"/>
                </a:solidFill>
                <a:latin typeface="Calibri"/>
              </a:rPr>
              <a:t> </a:t>
            </a:r>
            <a:r>
              <a:rPr lang="en-US" sz="5000" b="1" err="1">
                <a:solidFill>
                  <a:srgbClr val="ED7D31"/>
                </a:solidFill>
                <a:latin typeface="Calibri"/>
              </a:rPr>
              <a:t>pri</a:t>
            </a:r>
            <a:r>
              <a:rPr lang="en-US" sz="5000" b="1">
                <a:solidFill>
                  <a:srgbClr val="ED7D31"/>
                </a:solidFill>
                <a:latin typeface="Calibri"/>
              </a:rPr>
              <a:t> </a:t>
            </a:r>
            <a:r>
              <a:rPr lang="sl-SI" sz="5000" b="1">
                <a:solidFill>
                  <a:srgbClr val="ED7D31"/>
                </a:solidFill>
                <a:latin typeface="Calibri"/>
              </a:rPr>
              <a:t>objavljanju </a:t>
            </a:r>
            <a:r>
              <a:rPr lang="en-US" sz="5000" b="1" err="1">
                <a:solidFill>
                  <a:srgbClr val="ED7D31"/>
                </a:solidFill>
                <a:latin typeface="Calibri"/>
              </a:rPr>
              <a:t>raziskovalni</a:t>
            </a:r>
            <a:r>
              <a:rPr lang="sl-SI" sz="5000" b="1">
                <a:solidFill>
                  <a:srgbClr val="ED7D31"/>
                </a:solidFill>
                <a:latin typeface="Calibri"/>
              </a:rPr>
              <a:t>h</a:t>
            </a:r>
            <a:r>
              <a:rPr lang="en-US" sz="5000" b="1">
                <a:solidFill>
                  <a:srgbClr val="ED7D31"/>
                </a:solidFill>
                <a:latin typeface="Calibri"/>
              </a:rPr>
              <a:t> </a:t>
            </a:r>
            <a:r>
              <a:rPr lang="en-US" sz="5000" b="1" err="1">
                <a:solidFill>
                  <a:srgbClr val="ED7D31"/>
                </a:solidFill>
                <a:latin typeface="Calibri"/>
              </a:rPr>
              <a:t>podatk</a:t>
            </a:r>
            <a:r>
              <a:rPr lang="sl-SI" sz="5000" b="1">
                <a:solidFill>
                  <a:srgbClr val="ED7D31"/>
                </a:solidFill>
                <a:latin typeface="Calibri"/>
              </a:rPr>
              <a:t>ov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endParaRPr lang="sl-SI" sz="1050"/>
          </a:p>
          <a:p>
            <a:pPr lvl="1"/>
            <a:endParaRPr lang="sl-SI" sz="240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endParaRPr lang="sl-SI" sz="2400"/>
          </a:p>
          <a:p>
            <a:pPr marL="342900" indent="-342900">
              <a:buFontTx/>
              <a:buChar char="-"/>
            </a:pPr>
            <a:endParaRPr lang="sl-SI" sz="2400"/>
          </a:p>
          <a:p>
            <a:endParaRPr lang="sl-SI" sz="2400"/>
          </a:p>
          <a:p>
            <a:endParaRPr lang="sl-SI" sz="2400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624EABF5-3A0D-4DAB-A7D8-55B3F221EF92}"/>
              </a:ext>
            </a:extLst>
          </p:cNvPr>
          <p:cNvSpPr/>
          <p:nvPr/>
        </p:nvSpPr>
        <p:spPr>
          <a:xfrm>
            <a:off x="742956" y="2770470"/>
            <a:ext cx="981155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noProof="0" err="1">
                <a:latin typeface="+mj-lt"/>
              </a:rPr>
              <a:t>Družbeni</a:t>
            </a:r>
            <a:r>
              <a:rPr lang="en-US" sz="2000" b="1" noProof="0">
                <a:latin typeface="+mj-lt"/>
              </a:rPr>
              <a:t> </a:t>
            </a:r>
            <a:r>
              <a:rPr lang="en-US" sz="2000" b="1" noProof="0" err="1">
                <a:latin typeface="+mj-lt"/>
              </a:rPr>
              <a:t>dejavniki</a:t>
            </a:r>
            <a:endParaRPr lang="en-US" sz="2000" b="1" noProof="0">
              <a:latin typeface="+mj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err="1">
                <a:latin typeface="+mj-lt"/>
              </a:rPr>
              <a:t>Pomanjkanje</a:t>
            </a:r>
            <a:r>
              <a:rPr lang="en-US" sz="2000" b="1">
                <a:latin typeface="+mj-lt"/>
              </a:rPr>
              <a:t> </a:t>
            </a:r>
            <a:r>
              <a:rPr lang="en-US" sz="2000" b="1" err="1">
                <a:latin typeface="+mj-lt"/>
              </a:rPr>
              <a:t>osveščenosti</a:t>
            </a:r>
            <a:r>
              <a:rPr lang="en-US" sz="2000" b="1">
                <a:latin typeface="+mj-lt"/>
              </a:rPr>
              <a:t> in </a:t>
            </a:r>
            <a:r>
              <a:rPr lang="en-US" sz="2000" b="1" err="1">
                <a:latin typeface="+mj-lt"/>
              </a:rPr>
              <a:t>znanja</a:t>
            </a:r>
            <a:endParaRPr lang="en-US" sz="2000" b="1">
              <a:latin typeface="+mj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noProof="0" err="1">
                <a:latin typeface="+mj-lt"/>
              </a:rPr>
              <a:t>Omejitve</a:t>
            </a:r>
            <a:r>
              <a:rPr lang="en-US" sz="2000" b="1" noProof="0">
                <a:latin typeface="+mj-lt"/>
              </a:rPr>
              <a:t> </a:t>
            </a:r>
            <a:r>
              <a:rPr lang="en-US" sz="2000" b="1" noProof="0" err="1">
                <a:latin typeface="+mj-lt"/>
              </a:rPr>
              <a:t>zaradi</a:t>
            </a:r>
            <a:r>
              <a:rPr lang="en-US" sz="2000" b="1" noProof="0">
                <a:latin typeface="+mj-lt"/>
              </a:rPr>
              <a:t> </a:t>
            </a:r>
            <a:r>
              <a:rPr lang="en-US" sz="2000" b="1" noProof="0" err="1">
                <a:latin typeface="+mj-lt"/>
              </a:rPr>
              <a:t>sodelovanja</a:t>
            </a:r>
            <a:r>
              <a:rPr lang="en-US" sz="2000" b="1" noProof="0">
                <a:latin typeface="+mj-lt"/>
              </a:rPr>
              <a:t> z </a:t>
            </a:r>
            <a:r>
              <a:rPr lang="en-US" sz="2000" b="1" noProof="0" err="1">
                <a:latin typeface="+mj-lt"/>
              </a:rPr>
              <a:t>industrijo</a:t>
            </a:r>
            <a:endParaRPr lang="en-US" sz="2000" b="1" noProof="0">
              <a:latin typeface="+mj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err="1">
                <a:latin typeface="+mj-lt"/>
              </a:rPr>
              <a:t>Strah</a:t>
            </a:r>
            <a:r>
              <a:rPr lang="en-US" sz="2000" b="1">
                <a:latin typeface="+mj-lt"/>
              </a:rPr>
              <a:t> pred </a:t>
            </a:r>
            <a:r>
              <a:rPr lang="en-US" sz="2000" b="1" err="1">
                <a:latin typeface="+mj-lt"/>
              </a:rPr>
              <a:t>zlorabo</a:t>
            </a:r>
            <a:r>
              <a:rPr lang="en-US" sz="2000" b="1">
                <a:latin typeface="+mj-lt"/>
              </a:rPr>
              <a:t> in </a:t>
            </a:r>
            <a:r>
              <a:rPr lang="en-US" sz="2000" b="1" err="1">
                <a:latin typeface="+mj-lt"/>
              </a:rPr>
              <a:t>napačnim</a:t>
            </a:r>
            <a:r>
              <a:rPr lang="en-US" sz="2000" b="1">
                <a:latin typeface="+mj-lt"/>
              </a:rPr>
              <a:t> </a:t>
            </a:r>
            <a:r>
              <a:rPr lang="en-US" sz="2000" b="1" err="1">
                <a:latin typeface="+mj-lt"/>
              </a:rPr>
              <a:t>razumevanjem</a:t>
            </a:r>
            <a:r>
              <a:rPr lang="en-US" sz="2000" b="1">
                <a:latin typeface="+mj-lt"/>
              </a:rPr>
              <a:t> </a:t>
            </a:r>
            <a:r>
              <a:rPr lang="en-US" sz="2000" b="1" err="1">
                <a:latin typeface="+mj-lt"/>
              </a:rPr>
              <a:t>podatkov</a:t>
            </a:r>
            <a:endParaRPr lang="en-US" sz="2000" b="1">
              <a:latin typeface="+mj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noProof="0" err="1">
                <a:latin typeface="+mj-lt"/>
              </a:rPr>
              <a:t>Strah</a:t>
            </a:r>
            <a:r>
              <a:rPr lang="en-US" sz="2000" b="1" noProof="0">
                <a:latin typeface="+mj-lt"/>
              </a:rPr>
              <a:t> pred </a:t>
            </a:r>
            <a:r>
              <a:rPr lang="en-US" sz="2000" b="1" noProof="0" err="1">
                <a:latin typeface="+mj-lt"/>
              </a:rPr>
              <a:t>izgubo</a:t>
            </a:r>
            <a:r>
              <a:rPr lang="en-US" sz="2000" b="1" noProof="0">
                <a:latin typeface="+mj-lt"/>
              </a:rPr>
              <a:t> </a:t>
            </a:r>
            <a:r>
              <a:rPr lang="en-US" sz="2000" b="1" err="1">
                <a:latin typeface="+mj-lt"/>
              </a:rPr>
              <a:t>konkurenčne</a:t>
            </a:r>
            <a:r>
              <a:rPr lang="en-US" sz="2000" b="1">
                <a:latin typeface="+mj-lt"/>
              </a:rPr>
              <a:t> </a:t>
            </a:r>
            <a:r>
              <a:rPr lang="en-US" sz="2000" b="1" err="1">
                <a:latin typeface="+mj-lt"/>
              </a:rPr>
              <a:t>prednosti</a:t>
            </a:r>
            <a:endParaRPr lang="en-US" sz="2000" b="1">
              <a:latin typeface="+mj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000" b="1" noProof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err="1">
                <a:latin typeface="+mj-lt"/>
              </a:rPr>
              <a:t>Tehnični</a:t>
            </a:r>
            <a:r>
              <a:rPr lang="en-US" sz="2000" b="1">
                <a:latin typeface="+mj-lt"/>
              </a:rPr>
              <a:t> </a:t>
            </a:r>
            <a:r>
              <a:rPr lang="en-US" sz="2000" b="1" err="1">
                <a:latin typeface="+mj-lt"/>
              </a:rPr>
              <a:t>dejavniki</a:t>
            </a:r>
            <a:endParaRPr lang="en-US" sz="2000" b="1">
              <a:latin typeface="+mj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noProof="0">
                <a:latin typeface="+mj-lt"/>
              </a:rPr>
              <a:t>Na </a:t>
            </a:r>
            <a:r>
              <a:rPr lang="en-US" sz="2000" b="1" noProof="0" err="1">
                <a:latin typeface="+mj-lt"/>
              </a:rPr>
              <a:t>mnogih</a:t>
            </a:r>
            <a:r>
              <a:rPr lang="en-US" sz="2000" b="1" noProof="0">
                <a:latin typeface="+mj-lt"/>
              </a:rPr>
              <a:t> </a:t>
            </a:r>
            <a:r>
              <a:rPr lang="en-US" sz="2000" b="1" noProof="0" err="1">
                <a:latin typeface="+mj-lt"/>
              </a:rPr>
              <a:t>področjih</a:t>
            </a:r>
            <a:r>
              <a:rPr lang="en-US" sz="2000" b="1" noProof="0">
                <a:latin typeface="+mj-lt"/>
              </a:rPr>
              <a:t> </a:t>
            </a:r>
            <a:r>
              <a:rPr lang="en-US" sz="2000" b="1" noProof="0" err="1">
                <a:latin typeface="+mj-lt"/>
              </a:rPr>
              <a:t>manjkajo</a:t>
            </a:r>
            <a:r>
              <a:rPr lang="en-US" sz="2000" b="1" noProof="0">
                <a:latin typeface="+mj-lt"/>
              </a:rPr>
              <a:t> </a:t>
            </a:r>
            <a:r>
              <a:rPr lang="en-US" sz="2000" b="1" noProof="0" err="1">
                <a:latin typeface="+mj-lt"/>
              </a:rPr>
              <a:t>standardi</a:t>
            </a:r>
            <a:r>
              <a:rPr lang="en-US" sz="2000" b="1" noProof="0">
                <a:latin typeface="+mj-lt"/>
              </a:rPr>
              <a:t> in </a:t>
            </a:r>
            <a:r>
              <a:rPr lang="en-US" sz="2000" b="1" noProof="0" err="1">
                <a:latin typeface="+mj-lt"/>
              </a:rPr>
              <a:t>ontologije</a:t>
            </a:r>
            <a:endParaRPr lang="en-US" sz="2000" b="1" noProof="0">
              <a:latin typeface="+mj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err="1">
                <a:latin typeface="+mj-lt"/>
              </a:rPr>
              <a:t>Pomanjkanje</a:t>
            </a:r>
            <a:r>
              <a:rPr lang="en-US" sz="2000" b="1">
                <a:latin typeface="+mj-lt"/>
              </a:rPr>
              <a:t> </a:t>
            </a:r>
            <a:r>
              <a:rPr lang="en-US" sz="2000" b="1" err="1">
                <a:latin typeface="+mj-lt"/>
              </a:rPr>
              <a:t>področno-specifičnih</a:t>
            </a:r>
            <a:r>
              <a:rPr lang="en-US" sz="2000" b="1">
                <a:latin typeface="+mj-lt"/>
              </a:rPr>
              <a:t> </a:t>
            </a:r>
            <a:r>
              <a:rPr lang="en-US" sz="2000" b="1" err="1">
                <a:latin typeface="+mj-lt"/>
              </a:rPr>
              <a:t>repozitorijev</a:t>
            </a:r>
            <a:endParaRPr lang="sl-SI" sz="2000" noProof="0">
              <a:latin typeface="+mj-lt"/>
            </a:endParaRPr>
          </a:p>
        </p:txBody>
      </p:sp>
      <p:pic>
        <p:nvPicPr>
          <p:cNvPr id="1030" name="Picture 6" descr="Royalty-Free photo: The Wizard of Oz | PickPik">
            <a:extLst>
              <a:ext uri="{FF2B5EF4-FFF2-40B4-BE49-F238E27FC236}">
                <a16:creationId xmlns:a16="http://schemas.microsoft.com/office/drawing/2014/main" id="{BD370855-D60C-ECBA-F199-70B97A049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348" y="2398307"/>
            <a:ext cx="2488756" cy="3234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926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16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Officeova tema</vt:lpstr>
      <vt:lpstr>PowerPoint Presentation</vt:lpstr>
      <vt:lpstr>Vsebina</vt:lpstr>
      <vt:lpstr>Kje lahko objavljamo raziskovalne podatke?</vt:lpstr>
      <vt:lpstr>Kaj sploh so repozitoriji podatkov?</vt:lpstr>
      <vt:lpstr>Merila za opredelitev zaupanja vrednih repozitorijev</vt:lpstr>
      <vt:lpstr>“Zaupanja vredni repozitoriji”</vt:lpstr>
      <vt:lpstr>Zakaj je pomembno objavljanje raziskovalnih podatkov?</vt:lpstr>
      <vt:lpstr>Upravičene izjeme od odprtosti</vt:lpstr>
      <vt:lpstr>Izzivi pri objavljanju raziskovalnih podatkov</vt:lpstr>
      <vt:lpstr>Priporočila za certificiranje storitev za omogočanje načel FAIR v EOSC</vt:lpstr>
      <vt:lpstr>Teorija vs praksa</vt:lpstr>
      <vt:lpstr>…</vt:lpstr>
      <vt:lpstr>Mendeley data</vt:lpstr>
      <vt:lpstr>Mendeley data</vt:lpstr>
      <vt:lpstr>Smernice za znanstvene založbe v Sloveniji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Tomas Bercic</dc:creator>
  <cp:revision>1</cp:revision>
  <dcterms:created xsi:type="dcterms:W3CDTF">2023-09-11T08:00:44Z</dcterms:created>
  <dcterms:modified xsi:type="dcterms:W3CDTF">2024-10-15T08:07:02Z</dcterms:modified>
</cp:coreProperties>
</file>