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355" r:id="rId3"/>
    <p:sldId id="257" r:id="rId4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rednji slo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Srednji slog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Brez sloga, mreža tabel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9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B35F85-465E-4756-BE46-4CD1EB3D2795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056C33-C994-4357-B733-595B4C117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3295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056C33-C994-4357-B733-595B4C117CE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879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i diapozitiv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93015DE-0B6A-4359-812D-714F1AA52190}"/>
              </a:ext>
            </a:extLst>
          </p:cNvPr>
          <p:cNvSpPr txBox="1">
            <a:spLocks noGrp="1"/>
          </p:cNvSpPr>
          <p:nvPr>
            <p:ph type="ctrTitle" hasCustomPrompt="1"/>
          </p:nvPr>
        </p:nvSpPr>
        <p:spPr>
          <a:xfrm>
            <a:off x="543818" y="339529"/>
            <a:ext cx="9144000" cy="2054931"/>
          </a:xfrm>
        </p:spPr>
        <p:txBody>
          <a:bodyPr anchor="b" anchorCtr="0"/>
          <a:lstStyle>
            <a:lvl1pPr algn="l">
              <a:lnSpc>
                <a:spcPct val="100000"/>
              </a:lnSpc>
              <a:defRPr sz="6600"/>
            </a:lvl1pPr>
          </a:lstStyle>
          <a:p>
            <a:pPr lvl="0"/>
            <a:r>
              <a:rPr lang="sl-SI"/>
              <a:t>Naslov predavanja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3FFA1B1-761E-455F-85C3-BD95F8B5C941}"/>
              </a:ext>
            </a:extLst>
          </p:cNvPr>
          <p:cNvSpPr txBox="1">
            <a:spLocks noGrp="1"/>
          </p:cNvSpPr>
          <p:nvPr>
            <p:ph type="subTitle" idx="1" hasCustomPrompt="1"/>
          </p:nvPr>
        </p:nvSpPr>
        <p:spPr>
          <a:xfrm>
            <a:off x="543818" y="2580909"/>
            <a:ext cx="6541137" cy="946880"/>
          </a:xfrm>
        </p:spPr>
        <p:txBody>
          <a:bodyPr anchor="t" anchorCtr="0">
            <a:normAutofit/>
          </a:bodyPr>
          <a:lstStyle>
            <a:lvl1pPr marL="0" indent="0" algn="l" defTabSz="914400" rtl="0" eaLnBrk="1" latinLnBrk="0" hangingPunct="1">
              <a:buNone/>
              <a:defRPr lang="sl-SI" sz="28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sl-SI"/>
              <a:t>Podnaslov predavanja</a:t>
            </a:r>
          </a:p>
        </p:txBody>
      </p:sp>
      <p:pic>
        <p:nvPicPr>
          <p:cNvPr id="7" name="Picture 6" descr="A grey and black sign with a person in a circle&#10;&#10;Description automatically generated">
            <a:extLst>
              <a:ext uri="{FF2B5EF4-FFF2-40B4-BE49-F238E27FC236}">
                <a16:creationId xmlns:a16="http://schemas.microsoft.com/office/drawing/2014/main" id="{3A16BFCE-24A2-2E5B-74D7-23ED44FB3E2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82811" y="5432430"/>
            <a:ext cx="1249752" cy="432400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D529B53-E4B7-DECD-B462-0CB8E3F12F6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3818" y="3677441"/>
            <a:ext cx="6540500" cy="814388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lang="sl-SI" sz="20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sl-SI"/>
              <a:t>Ciljna publika in datum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E72EF10-3963-85CE-5D1B-6F762848E2B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4512" y="4641481"/>
            <a:ext cx="11251247" cy="790944"/>
          </a:xfrm>
        </p:spPr>
        <p:txBody>
          <a:bodyPr>
            <a:normAutofit/>
          </a:bodyPr>
          <a:lstStyle>
            <a:lvl1pPr marL="0" indent="0">
              <a:buNone/>
              <a:defRPr lang="sl-SI" sz="20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sl-SI"/>
              <a:t>Avtor, ustanova</a:t>
            </a:r>
          </a:p>
        </p:txBody>
      </p:sp>
    </p:spTree>
    <p:extLst>
      <p:ext uri="{BB962C8B-B14F-4D97-AF65-F5344CB8AC3E}">
        <p14:creationId xmlns:p14="http://schemas.microsoft.com/office/powerpoint/2010/main" val="278831401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dnja prosojnica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10" descr="Slika, ki vsebuje besede risanje&#10;&#10;Opis je samodejno ustvarjen">
            <a:extLst>
              <a:ext uri="{FF2B5EF4-FFF2-40B4-BE49-F238E27FC236}">
                <a16:creationId xmlns:a16="http://schemas.microsoft.com/office/drawing/2014/main" id="{204ACE0E-3059-CDA9-50A5-856EF51D3BF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23" r="22131"/>
          <a:stretch/>
        </p:blipFill>
        <p:spPr>
          <a:xfrm>
            <a:off x="5233087" y="0"/>
            <a:ext cx="6958914" cy="5184456"/>
          </a:xfrm>
          <a:prstGeom prst="rect">
            <a:avLst/>
          </a:prstGeom>
        </p:spPr>
      </p:pic>
      <p:pic>
        <p:nvPicPr>
          <p:cNvPr id="5" name="Slika 8">
            <a:extLst>
              <a:ext uri="{FF2B5EF4-FFF2-40B4-BE49-F238E27FC236}">
                <a16:creationId xmlns:a16="http://schemas.microsoft.com/office/drawing/2014/main" id="{513EDDCD-9F91-AAB2-F992-C44D2DF7571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6562" y="5238369"/>
            <a:ext cx="10009549" cy="1114396"/>
          </a:xfrm>
          <a:prstGeom prst="rect">
            <a:avLst/>
          </a:prstGeom>
        </p:spPr>
      </p:pic>
      <p:pic>
        <p:nvPicPr>
          <p:cNvPr id="6" name="Slika 12" descr="Slika, ki vsebuje besede besedilo, pisava, logotip, grafika&#10;&#10;Opis je samodejno ustvarjen">
            <a:extLst>
              <a:ext uri="{FF2B5EF4-FFF2-40B4-BE49-F238E27FC236}">
                <a16:creationId xmlns:a16="http://schemas.microsoft.com/office/drawing/2014/main" id="{3E681E80-B028-61CB-1B4C-1C5F9318047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732" y="706065"/>
            <a:ext cx="2468880" cy="713232"/>
          </a:xfrm>
          <a:prstGeom prst="rect">
            <a:avLst/>
          </a:prstGeom>
        </p:spPr>
      </p:pic>
      <p:sp>
        <p:nvSpPr>
          <p:cNvPr id="7" name="PoljeZBesedilom 6">
            <a:extLst>
              <a:ext uri="{FF2B5EF4-FFF2-40B4-BE49-F238E27FC236}">
                <a16:creationId xmlns:a16="http://schemas.microsoft.com/office/drawing/2014/main" id="{C973A8E9-ACF1-6902-26BE-51471E72CA3C}"/>
              </a:ext>
            </a:extLst>
          </p:cNvPr>
          <p:cNvSpPr txBox="1"/>
          <p:nvPr userDrawn="1"/>
        </p:nvSpPr>
        <p:spPr>
          <a:xfrm>
            <a:off x="395416" y="1637271"/>
            <a:ext cx="38614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050" b="1">
                <a:solidFill>
                  <a:schemeClr val="tx2">
                    <a:lumMod val="75000"/>
                  </a:schemeClr>
                </a:solidFill>
              </a:rPr>
              <a:t>Centralna tehniška knjižnica Univerze v Ljubljani</a:t>
            </a:r>
            <a:endParaRPr lang="sl-SI" sz="105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sl-SI" sz="1050" b="1" i="1">
                <a:solidFill>
                  <a:schemeClr val="tx2">
                    <a:lumMod val="75000"/>
                  </a:schemeClr>
                </a:solidFill>
              </a:rPr>
              <a:t>Central </a:t>
            </a:r>
            <a:r>
              <a:rPr lang="sl-SI" sz="1050" b="1" i="1" err="1">
                <a:solidFill>
                  <a:schemeClr val="tx2">
                    <a:lumMod val="75000"/>
                  </a:schemeClr>
                </a:solidFill>
              </a:rPr>
              <a:t>Technical</a:t>
            </a:r>
            <a:r>
              <a:rPr lang="sl-SI" sz="1050" b="1" i="1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l-SI" sz="1050" b="1" i="1" err="1">
                <a:solidFill>
                  <a:schemeClr val="tx2">
                    <a:lumMod val="75000"/>
                  </a:schemeClr>
                </a:solidFill>
              </a:rPr>
              <a:t>Library</a:t>
            </a:r>
            <a:r>
              <a:rPr lang="sl-SI" sz="1050" b="1" i="1">
                <a:solidFill>
                  <a:schemeClr val="tx2">
                    <a:lumMod val="75000"/>
                  </a:schemeClr>
                </a:solidFill>
              </a:rPr>
              <a:t> at </a:t>
            </a:r>
            <a:r>
              <a:rPr lang="sl-SI" sz="1050" b="1" i="1" err="1">
                <a:solidFill>
                  <a:schemeClr val="tx2">
                    <a:lumMod val="75000"/>
                  </a:schemeClr>
                </a:solidFill>
              </a:rPr>
              <a:t>the</a:t>
            </a:r>
            <a:r>
              <a:rPr lang="sl-SI" sz="1050" b="1" i="1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l-SI" sz="1050" b="1" i="1" err="1">
                <a:solidFill>
                  <a:schemeClr val="tx2">
                    <a:lumMod val="75000"/>
                  </a:schemeClr>
                </a:solidFill>
              </a:rPr>
              <a:t>University</a:t>
            </a:r>
            <a:r>
              <a:rPr lang="sl-SI" sz="1050" b="1" i="1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l-SI" sz="1050" b="1" i="1" err="1">
                <a:solidFill>
                  <a:schemeClr val="tx2">
                    <a:lumMod val="75000"/>
                  </a:schemeClr>
                </a:solidFill>
              </a:rPr>
              <a:t>of</a:t>
            </a:r>
            <a:r>
              <a:rPr lang="sl-SI" sz="1050" b="1" i="1">
                <a:solidFill>
                  <a:schemeClr val="tx2">
                    <a:lumMod val="75000"/>
                  </a:schemeClr>
                </a:solidFill>
              </a:rPr>
              <a:t> Ljubljana</a:t>
            </a:r>
            <a:endParaRPr lang="sl-SI" sz="105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sl-SI" sz="1050">
                <a:solidFill>
                  <a:schemeClr val="tx2">
                    <a:lumMod val="75000"/>
                  </a:schemeClr>
                </a:solidFill>
              </a:rPr>
              <a:t>Trg republike 3, SI-1000 Ljubljana</a:t>
            </a:r>
          </a:p>
          <a:p>
            <a:r>
              <a:rPr lang="sl-SI" sz="1050">
                <a:solidFill>
                  <a:schemeClr val="tx2">
                    <a:lumMod val="75000"/>
                  </a:schemeClr>
                </a:solidFill>
              </a:rPr>
              <a:t>Slovenija / </a:t>
            </a:r>
            <a:r>
              <a:rPr lang="sl-SI" sz="1050" i="1" err="1">
                <a:solidFill>
                  <a:schemeClr val="tx2">
                    <a:lumMod val="75000"/>
                  </a:schemeClr>
                </a:solidFill>
              </a:rPr>
              <a:t>Slovenia</a:t>
            </a:r>
            <a:endParaRPr lang="sl-SI" sz="105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C38B56F-8294-E718-0111-7E3FB3EC41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17525" y="3428999"/>
            <a:ext cx="3477420" cy="180936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lang="sl-SI" altLang="sl-SI" sz="1200" b="0" dirty="0" smtClean="0"/>
            </a:lvl1pPr>
          </a:lstStyle>
          <a:p>
            <a:pPr lvl="0"/>
            <a:r>
              <a:rPr lang="sl-SI"/>
              <a:t>Ime in priimek</a:t>
            </a:r>
          </a:p>
          <a:p>
            <a:pPr lvl="0"/>
            <a:r>
              <a:rPr lang="sl-SI"/>
              <a:t>Ime in priimek</a:t>
            </a:r>
          </a:p>
          <a:p>
            <a:pPr lvl="0"/>
            <a:r>
              <a:rPr lang="sl-SI"/>
              <a:t>Ime in priimek</a:t>
            </a:r>
          </a:p>
          <a:p>
            <a:pPr lvl="0"/>
            <a:r>
              <a:rPr lang="sl-SI"/>
              <a:t>Ime in priimek</a:t>
            </a:r>
          </a:p>
          <a:p>
            <a:pPr lvl="0"/>
            <a:endParaRPr lang="sl-SI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5EFE4D1-F783-3D56-980B-3249A06B3EB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6732" y="3105531"/>
            <a:ext cx="3478213" cy="2965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l-SI"/>
              <a:t>Zahvala:</a:t>
            </a:r>
          </a:p>
        </p:txBody>
      </p:sp>
    </p:spTree>
    <p:extLst>
      <p:ext uri="{BB962C8B-B14F-4D97-AF65-F5344CB8AC3E}">
        <p14:creationId xmlns:p14="http://schemas.microsoft.com/office/powerpoint/2010/main" val="3976277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4686450-8FDB-4C58-A6C2-FE19DA0D5B3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BD1BB774-C9DD-477C-8C53-849B6ABD5750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</p:spTree>
    <p:extLst>
      <p:ext uri="{BB962C8B-B14F-4D97-AF65-F5344CB8AC3E}">
        <p14:creationId xmlns:p14="http://schemas.microsoft.com/office/powerpoint/2010/main" val="286722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E3755000-2520-4BA9-8D93-D3E354E43D9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898" y="1112520"/>
            <a:ext cx="2628899" cy="5620702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098FF454-37FA-46C2-9824-D845E464EE33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1112520"/>
            <a:ext cx="7734296" cy="5620071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</p:spTree>
    <p:extLst>
      <p:ext uri="{BB962C8B-B14F-4D97-AF65-F5344CB8AC3E}">
        <p14:creationId xmlns:p14="http://schemas.microsoft.com/office/powerpoint/2010/main" val="3417325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E6CF85C-EEE3-47CC-8CBE-00AF9F96B6E6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838202" y="1078860"/>
            <a:ext cx="11160000" cy="611828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 lvl="0"/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633A5AD-F352-44FD-AE74-7203961DF29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2" y="1825626"/>
            <a:ext cx="11160000" cy="477329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</p:spTree>
    <p:extLst>
      <p:ext uri="{BB962C8B-B14F-4D97-AF65-F5344CB8AC3E}">
        <p14:creationId xmlns:p14="http://schemas.microsoft.com/office/powerpoint/2010/main" val="101788873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FE54183-9CD4-4062-B57D-617AE26F4B5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7067F894-40D7-43DB-9053-AA67169B864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>
            <a:normAutofit/>
          </a:bodyPr>
          <a:lstStyle>
            <a:lvl1pPr marL="0" indent="0">
              <a:buNone/>
              <a:defRPr lang="sl-SI" sz="35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  <a:ea typeface="+mn-ea"/>
                <a:cs typeface="+mn-cs"/>
              </a:defRPr>
            </a:lvl1pPr>
          </a:lstStyle>
          <a:p>
            <a:pPr lvl="0"/>
            <a:r>
              <a:rPr lang="sl-SI"/>
              <a:t>Kliknite za urejanje slogov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140378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ADFEF52-04EF-46E3-8445-9939C429C33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1FC91AD-32FC-4E39-837E-24B8763B3D3E}"/>
              </a:ext>
            </a:extLst>
          </p:cNvPr>
          <p:cNvSpPr txBox="1">
            <a:spLocks noGrp="1"/>
          </p:cNvSpPr>
          <p:nvPr>
            <p:ph idx="1" hasCustomPrompt="1"/>
          </p:nvPr>
        </p:nvSpPr>
        <p:spPr>
          <a:xfrm>
            <a:off x="838203" y="1825626"/>
            <a:ext cx="5181603" cy="475043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l-SI"/>
              <a:t>Prva raven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C7448A1A-8B33-48C3-920D-DB46DCEB9749}"/>
              </a:ext>
            </a:extLst>
          </p:cNvPr>
          <p:cNvSpPr txBox="1">
            <a:spLocks noGrp="1"/>
          </p:cNvSpPr>
          <p:nvPr>
            <p:ph idx="2" hasCustomPrompt="1"/>
          </p:nvPr>
        </p:nvSpPr>
        <p:spPr>
          <a:xfrm>
            <a:off x="6172200" y="1825626"/>
            <a:ext cx="5181603" cy="475043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l-SI"/>
              <a:t>Prva raven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</p:spTree>
    <p:extLst>
      <p:ext uri="{BB962C8B-B14F-4D97-AF65-F5344CB8AC3E}">
        <p14:creationId xmlns:p14="http://schemas.microsoft.com/office/powerpoint/2010/main" val="946943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025580F-5ED2-4C33-B3B7-BF285CF7AC3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1069159"/>
            <a:ext cx="11160000" cy="612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3AB74DCE-081C-474C-9E6B-42E0A91B223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59"/>
            <a:ext cx="5157782" cy="823911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FCBE6D20-4742-46EF-9CBD-5375FC0ECFB3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40709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B4A401FE-13BF-41B6-A4A1-77B753582EB1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1DBE898F-EFB4-4D7F-B4E1-888032A6EBA1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407098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</p:spTree>
    <p:extLst>
      <p:ext uri="{BB962C8B-B14F-4D97-AF65-F5344CB8AC3E}">
        <p14:creationId xmlns:p14="http://schemas.microsoft.com/office/powerpoint/2010/main" val="971642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89A1017-E92F-444E-A06B-4279CB0E5D6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l-SI"/>
              <a:t>Kliknite, če želite urediti slog naslova matrice</a:t>
            </a:r>
          </a:p>
        </p:txBody>
      </p:sp>
    </p:spTree>
    <p:extLst>
      <p:ext uri="{BB962C8B-B14F-4D97-AF65-F5344CB8AC3E}">
        <p14:creationId xmlns:p14="http://schemas.microsoft.com/office/powerpoint/2010/main" val="3261401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67B8208-6E30-08E6-A84C-C928FCEC8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6086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DFE992C-1B72-45AA-8F41-865405FDD48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1322703"/>
            <a:ext cx="3932240" cy="1496697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1F67724-0150-42F1-A96C-80D97B037B1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541337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DE07904A-61BD-4B3B-97CA-20307400394F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819400"/>
            <a:ext cx="3932240" cy="35814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l-SI"/>
              <a:t>Kliknite za urejanje slogov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2527393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EE3247A-0C9E-49AC-B824-F80FB4FE1B1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1325880"/>
            <a:ext cx="3932240" cy="14976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C1D222B3-ADB9-4ACD-819A-BD41309E623A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568388EF-2BCD-418C-83CB-44041CFC9CB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823480"/>
            <a:ext cx="3932240" cy="304550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l-SI"/>
              <a:t>Kliknite za urejanje slogov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1340062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C329FD34-FFB4-4621-9FA2-6D2C1E445D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1078860"/>
            <a:ext cx="11160000" cy="6118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lvl="0"/>
            <a:r>
              <a:rPr lang="sl-SI"/>
              <a:t>Naslov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2EC28FE4-624E-43B4-92B6-BA969C819F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1" y="1825626"/>
            <a:ext cx="11160000" cy="477329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58" r:id="rId11"/>
    <p:sldLayoutId id="2147483659" r:id="rId12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sl-SI" sz="4400" b="1" i="0" u="none" strike="noStrike" kern="1200" cap="none" spc="0" baseline="0" dirty="0">
          <a:solidFill>
            <a:srgbClr val="ED7D31"/>
          </a:solidFill>
          <a:uFillTx/>
          <a:latin typeface="Calibri"/>
          <a:ea typeface="+mn-ea"/>
          <a:cs typeface="Calibri" panose="020F0502020204030204" pitchFamily="34" charset="0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sl-SI" sz="2800" b="0" i="0" u="none" strike="noStrike" kern="1200" cap="none" spc="0" baseline="0" dirty="0">
          <a:solidFill>
            <a:srgbClr val="000000"/>
          </a:solidFill>
          <a:uFillTx/>
          <a:latin typeface="Calibri"/>
          <a:ea typeface="+mn-ea"/>
          <a:cs typeface="+mn-cs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l-SI" sz="2400" b="0" i="0" u="none" strike="noStrike" kern="1200" cap="none" spc="0" baseline="0" dirty="0">
          <a:solidFill>
            <a:srgbClr val="000000"/>
          </a:solidFill>
          <a:uFillTx/>
          <a:latin typeface="Calibri"/>
          <a:ea typeface="+mn-ea"/>
          <a:cs typeface="+mn-cs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l-SI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l-SI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l-SI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8B6E7-0B37-3DFE-FCF0-5D4F50A1FD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3817" y="339529"/>
            <a:ext cx="11399041" cy="2054931"/>
          </a:xfrm>
        </p:spPr>
        <p:txBody>
          <a:bodyPr/>
          <a:lstStyle/>
          <a:p>
            <a:r>
              <a:rPr lang="sl-SI" sz="4800" dirty="0" smtClean="0"/>
              <a:t>Okrogla miza</a:t>
            </a:r>
            <a:endParaRPr lang="sl-SI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A73BC4-5B0B-6979-87C4-1352BB7EA4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1BF663-9498-D4E9-28C4-606B046A7E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3818" y="3677441"/>
            <a:ext cx="7964078" cy="814388"/>
          </a:xfrm>
        </p:spPr>
        <p:txBody>
          <a:bodyPr>
            <a:normAutofit/>
          </a:bodyPr>
          <a:lstStyle/>
          <a:p>
            <a:r>
              <a:rPr lang="sl-SI" dirty="0"/>
              <a:t>Usposabljanje za podatkovne strokovnjake, </a:t>
            </a:r>
            <a:r>
              <a:rPr lang="sl-SI" dirty="0" smtClean="0"/>
              <a:t>15. 10. 2024 ob 11.00</a:t>
            </a:r>
            <a:endParaRPr lang="sl-SI" dirty="0"/>
          </a:p>
          <a:p>
            <a:r>
              <a:rPr lang="sl-SI" dirty="0"/>
              <a:t>Centralna tehniška knjižnica Univerze v Ljubljani</a:t>
            </a:r>
          </a:p>
          <a:p>
            <a:endParaRPr lang="sl-SI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3710DB-A05F-2081-6422-BE11BBEBF35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202602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7068B-6D33-02ED-BE60-1067C7870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Nekaj iztočnic za okroglo mizo</a:t>
            </a:r>
            <a:endParaRPr lang="sl-S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249E0-C552-50C8-C7D8-1DB1BE6FB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2" y="1825626"/>
            <a:ext cx="11353798" cy="4773293"/>
          </a:xfrm>
        </p:spPr>
        <p:txBody>
          <a:bodyPr>
            <a:noAutofit/>
          </a:bodyPr>
          <a:lstStyle/>
          <a:p>
            <a:r>
              <a:rPr lang="sl-SI" dirty="0" smtClean="0"/>
              <a:t>Deliti surove podatke ali ne? </a:t>
            </a:r>
          </a:p>
          <a:p>
            <a:pPr lvl="1"/>
            <a:r>
              <a:rPr lang="sl-SI" sz="2000" dirty="0" smtClean="0"/>
              <a:t>Če je postopek, kako pridemo od surovih do izvedenih podatkov povsem jasen in enoličen in surovi podatki ne nosijo dodatne informacije, jih najbrž ni smiselno objavljati. </a:t>
            </a:r>
            <a:endParaRPr lang="sl-SI" sz="2000" dirty="0" smtClean="0"/>
          </a:p>
          <a:p>
            <a:r>
              <a:rPr lang="sl-SI" dirty="0" smtClean="0"/>
              <a:t>Če</a:t>
            </a:r>
            <a:r>
              <a:rPr lang="sl-SI" dirty="0" smtClean="0"/>
              <a:t> da, katere?</a:t>
            </a:r>
          </a:p>
          <a:p>
            <a:pPr lvl="1"/>
            <a:r>
              <a:rPr lang="sl-SI" sz="2000" dirty="0" smtClean="0"/>
              <a:t>Nekatere surove podatke zavržejo že inštrumenti (npr. </a:t>
            </a:r>
            <a:r>
              <a:rPr lang="sl-SI" sz="2000" smtClean="0"/>
              <a:t>DNA/RNA sekvencerji</a:t>
            </a:r>
            <a:r>
              <a:rPr lang="sl-SI" sz="2000" dirty="0" smtClean="0"/>
              <a:t>, GPS) in tudi če imamo take podatke ji ni nujno smiselno objavljati.</a:t>
            </a:r>
          </a:p>
          <a:p>
            <a:pPr lvl="1"/>
            <a:r>
              <a:rPr lang="sl-SI" sz="2000" dirty="0" smtClean="0"/>
              <a:t>Po drugi strani pa edinstvene podatke (npr. fotografije nove vrste) objavimo v celoti.</a:t>
            </a:r>
          </a:p>
          <a:p>
            <a:r>
              <a:rPr lang="sl-SI" dirty="0" smtClean="0"/>
              <a:t>Kaj s podatki (oz. delom), ki ne vsebujejo bistvenih informacij?</a:t>
            </a:r>
          </a:p>
          <a:p>
            <a:pPr lvl="1"/>
            <a:r>
              <a:rPr lang="sl-SI" sz="2000" dirty="0" smtClean="0"/>
              <a:t>zapisi iz avtomatskih inštrumentov, ki beležijo tudi, kader se ni ne dogaja (npr. merjenje višine vode tudi v času, ko vode sploh ni).</a:t>
            </a:r>
          </a:p>
          <a:p>
            <a:r>
              <a:rPr lang="sl-SI" dirty="0" smtClean="0"/>
              <a:t>Kako grupirati podatke v podatkovne sete?</a:t>
            </a:r>
          </a:p>
          <a:p>
            <a:pPr lvl="1"/>
            <a:r>
              <a:rPr lang="sl-SI" sz="2000" dirty="0" smtClean="0"/>
              <a:t>V nekaterih primerih (npr. meritev temperature vode) lahko (umetno) razdelimo celoten niz podatkov v več setov, ker ni v redu (in tudi ni FAIR).</a:t>
            </a:r>
            <a:endParaRPr lang="sl-SI" sz="20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6479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2A74BEE-B816-F4B3-5511-F8CB48D023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208D7-EA75-F065-E98B-631C1BBBBB3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0676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2770</TotalTime>
  <Words>191</Words>
  <Application>Microsoft Office PowerPoint</Application>
  <PresentationFormat>Širokozaslonsko</PresentationFormat>
  <Paragraphs>14</Paragraphs>
  <Slides>3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Officeova tema</vt:lpstr>
      <vt:lpstr>Okrogla miza</vt:lpstr>
      <vt:lpstr>Nekaj iztočnic za okroglo mizo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Tomas Bercic</dc:creator>
  <cp:lastModifiedBy>Kunaver, Uroš</cp:lastModifiedBy>
  <cp:revision>131</cp:revision>
  <dcterms:created xsi:type="dcterms:W3CDTF">2023-09-11T08:00:44Z</dcterms:created>
  <dcterms:modified xsi:type="dcterms:W3CDTF">2024-10-16T11:12:36Z</dcterms:modified>
</cp:coreProperties>
</file>